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>
        <p:scale>
          <a:sx n="60" d="100"/>
          <a:sy n="60" d="100"/>
        </p:scale>
        <p:origin x="40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4CA3F92-7E99-4A68-9386-DA1FE130CEA9}"/>
              </a:ext>
            </a:extLst>
          </p:cNvPr>
          <p:cNvSpPr/>
          <p:nvPr/>
        </p:nvSpPr>
        <p:spPr>
          <a:xfrm>
            <a:off x="175403" y="233755"/>
            <a:ext cx="9571998" cy="456218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9413A76D-83B9-4756-A604-C45DF2367840}"/>
              </a:ext>
            </a:extLst>
          </p:cNvPr>
          <p:cNvGrpSpPr/>
          <p:nvPr/>
        </p:nvGrpSpPr>
        <p:grpSpPr>
          <a:xfrm>
            <a:off x="176212" y="689318"/>
            <a:ext cx="900013" cy="6021961"/>
            <a:chOff x="175197" y="689318"/>
            <a:chExt cx="9573641" cy="6021961"/>
          </a:xfrm>
        </p:grpSpPr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8F2C4DD7-1678-4C31-9318-A3E59D8B0DA4}"/>
                </a:ext>
              </a:extLst>
            </p:cNvPr>
            <p:cNvSpPr/>
            <p:nvPr/>
          </p:nvSpPr>
          <p:spPr>
            <a:xfrm>
              <a:off x="176571" y="963609"/>
              <a:ext cx="9570679" cy="11477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6533EBCF-45D9-468B-927D-CCC018D50684}"/>
                </a:ext>
              </a:extLst>
            </p:cNvPr>
            <p:cNvSpPr/>
            <p:nvPr/>
          </p:nvSpPr>
          <p:spPr>
            <a:xfrm>
              <a:off x="176569" y="2111374"/>
              <a:ext cx="9570684" cy="115332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E3963774-004C-4647-820D-BDC774620A4B}"/>
                </a:ext>
              </a:extLst>
            </p:cNvPr>
            <p:cNvSpPr/>
            <p:nvPr/>
          </p:nvSpPr>
          <p:spPr>
            <a:xfrm>
              <a:off x="176571" y="5563514"/>
              <a:ext cx="9570679" cy="114776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3CFAF306-F750-42A2-BDA7-F4A8D078A18A}"/>
                </a:ext>
              </a:extLst>
            </p:cNvPr>
            <p:cNvSpPr/>
            <p:nvPr/>
          </p:nvSpPr>
          <p:spPr>
            <a:xfrm>
              <a:off x="175197" y="689318"/>
              <a:ext cx="9573641" cy="27060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5FBDB45D-15A7-4954-9E22-A64441C1696C}"/>
                </a:ext>
              </a:extLst>
            </p:cNvPr>
            <p:cNvSpPr/>
            <p:nvPr/>
          </p:nvSpPr>
          <p:spPr>
            <a:xfrm>
              <a:off x="176569" y="3264695"/>
              <a:ext cx="9570684" cy="229882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C58EFF1-7D5B-4329-B0B5-7B71C336F321}"/>
              </a:ext>
            </a:extLst>
          </p:cNvPr>
          <p:cNvGrpSpPr/>
          <p:nvPr/>
        </p:nvGrpSpPr>
        <p:grpSpPr>
          <a:xfrm>
            <a:off x="1086928" y="689318"/>
            <a:ext cx="8661910" cy="6021961"/>
            <a:chOff x="175197" y="689318"/>
            <a:chExt cx="9573641" cy="602196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1B3EAA99-8843-4C78-B517-8953E78B117B}"/>
                </a:ext>
              </a:extLst>
            </p:cNvPr>
            <p:cNvSpPr/>
            <p:nvPr/>
          </p:nvSpPr>
          <p:spPr>
            <a:xfrm>
              <a:off x="176571" y="963609"/>
              <a:ext cx="9570679" cy="11477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2F569F0F-60B7-47C5-AAA0-4303AF0B81C1}"/>
                </a:ext>
              </a:extLst>
            </p:cNvPr>
            <p:cNvSpPr/>
            <p:nvPr/>
          </p:nvSpPr>
          <p:spPr>
            <a:xfrm>
              <a:off x="176571" y="2111374"/>
              <a:ext cx="9570679" cy="115093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1582E691-3CFE-456A-ABE5-BFDD7D3D2236}"/>
                </a:ext>
              </a:extLst>
            </p:cNvPr>
            <p:cNvSpPr/>
            <p:nvPr/>
          </p:nvSpPr>
          <p:spPr>
            <a:xfrm>
              <a:off x="176571" y="5563514"/>
              <a:ext cx="9570679" cy="114776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C7B6D99B-3829-467B-A3E4-6F4B44DF82E9}"/>
                </a:ext>
              </a:extLst>
            </p:cNvPr>
            <p:cNvSpPr/>
            <p:nvPr/>
          </p:nvSpPr>
          <p:spPr>
            <a:xfrm>
              <a:off x="175197" y="689318"/>
              <a:ext cx="9573641" cy="2706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21854BD3-C59D-4657-B6A2-B1A57DB4943D}"/>
                </a:ext>
              </a:extLst>
            </p:cNvPr>
            <p:cNvSpPr/>
            <p:nvPr/>
          </p:nvSpPr>
          <p:spPr>
            <a:xfrm>
              <a:off x="176571" y="3263901"/>
              <a:ext cx="9570679" cy="229961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9FA9589-8EDB-45BF-B848-FED52D9A9DF0}"/>
              </a:ext>
            </a:extLst>
          </p:cNvPr>
          <p:cNvSpPr/>
          <p:nvPr/>
        </p:nvSpPr>
        <p:spPr>
          <a:xfrm>
            <a:off x="175403" y="690112"/>
            <a:ext cx="9572445" cy="60212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5C70573-9437-4AA4-A0EA-30D2925963CB}"/>
              </a:ext>
            </a:extLst>
          </p:cNvPr>
          <p:cNvCxnSpPr>
            <a:cxnSpLocks/>
          </p:cNvCxnSpPr>
          <p:nvPr/>
        </p:nvCxnSpPr>
        <p:spPr>
          <a:xfrm flipH="1">
            <a:off x="175403" y="2111503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BE763F1-2589-4934-8232-EBC8EC969C3E}"/>
              </a:ext>
            </a:extLst>
          </p:cNvPr>
          <p:cNvCxnSpPr/>
          <p:nvPr/>
        </p:nvCxnSpPr>
        <p:spPr>
          <a:xfrm>
            <a:off x="1079740" y="690112"/>
            <a:ext cx="0" cy="60212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BC9241A6-4B0E-4169-84A4-650665110F36}"/>
              </a:ext>
            </a:extLst>
          </p:cNvPr>
          <p:cNvGrpSpPr/>
          <p:nvPr/>
        </p:nvGrpSpPr>
        <p:grpSpPr>
          <a:xfrm>
            <a:off x="1359125" y="701396"/>
            <a:ext cx="8102165" cy="6021239"/>
            <a:chOff x="1359125" y="690112"/>
            <a:chExt cx="8102165" cy="6021239"/>
          </a:xfrm>
        </p:grpSpPr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B72380F7-4A19-4402-9934-F8C7622D6C37}"/>
                </a:ext>
              </a:extLst>
            </p:cNvPr>
            <p:cNvCxnSpPr>
              <a:cxnSpLocks/>
            </p:cNvCxnSpPr>
            <p:nvPr/>
          </p:nvCxnSpPr>
          <p:spPr>
            <a:xfrm>
              <a:off x="135912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9FE48EF-C3AE-4942-8120-25F922E13373}"/>
                </a:ext>
              </a:extLst>
            </p:cNvPr>
            <p:cNvCxnSpPr>
              <a:cxnSpLocks/>
            </p:cNvCxnSpPr>
            <p:nvPr/>
          </p:nvCxnSpPr>
          <p:spPr>
            <a:xfrm>
              <a:off x="163851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28C3C7D8-E4F9-4454-91E9-2EE82AB276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789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D29A656F-6582-4F60-A1CA-48D2EC3CA720}"/>
                </a:ext>
              </a:extLst>
            </p:cNvPr>
            <p:cNvCxnSpPr>
              <a:cxnSpLocks/>
            </p:cNvCxnSpPr>
            <p:nvPr/>
          </p:nvCxnSpPr>
          <p:spPr>
            <a:xfrm>
              <a:off x="219728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69F11FEA-DB53-4219-84BA-E102974A4D22}"/>
                </a:ext>
              </a:extLst>
            </p:cNvPr>
            <p:cNvCxnSpPr>
              <a:cxnSpLocks/>
            </p:cNvCxnSpPr>
            <p:nvPr/>
          </p:nvCxnSpPr>
          <p:spPr>
            <a:xfrm>
              <a:off x="247666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C5286DFF-F3C0-4997-8ED4-79D9008EFF68}"/>
                </a:ext>
              </a:extLst>
            </p:cNvPr>
            <p:cNvCxnSpPr>
              <a:cxnSpLocks/>
            </p:cNvCxnSpPr>
            <p:nvPr/>
          </p:nvCxnSpPr>
          <p:spPr>
            <a:xfrm>
              <a:off x="275605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1A45A6-374A-4B22-B8CE-B4D634D39D53}"/>
                </a:ext>
              </a:extLst>
            </p:cNvPr>
            <p:cNvCxnSpPr>
              <a:cxnSpLocks/>
            </p:cNvCxnSpPr>
            <p:nvPr/>
          </p:nvCxnSpPr>
          <p:spPr>
            <a:xfrm>
              <a:off x="303543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1401F8AA-F57C-4673-BECC-E89DE3E043B1}"/>
                </a:ext>
              </a:extLst>
            </p:cNvPr>
            <p:cNvCxnSpPr>
              <a:cxnSpLocks/>
            </p:cNvCxnSpPr>
            <p:nvPr/>
          </p:nvCxnSpPr>
          <p:spPr>
            <a:xfrm>
              <a:off x="331482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B3D2CD3-D97D-45BD-9B38-BF0E9C7878AD}"/>
                </a:ext>
              </a:extLst>
            </p:cNvPr>
            <p:cNvCxnSpPr>
              <a:cxnSpLocks/>
            </p:cNvCxnSpPr>
            <p:nvPr/>
          </p:nvCxnSpPr>
          <p:spPr>
            <a:xfrm>
              <a:off x="359420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A090CDF-77D4-4E72-9A46-D58D81B4D4C7}"/>
                </a:ext>
              </a:extLst>
            </p:cNvPr>
            <p:cNvCxnSpPr>
              <a:cxnSpLocks/>
            </p:cNvCxnSpPr>
            <p:nvPr/>
          </p:nvCxnSpPr>
          <p:spPr>
            <a:xfrm>
              <a:off x="387359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32F558EF-40C3-4068-AD08-C6A03FDE2649}"/>
                </a:ext>
              </a:extLst>
            </p:cNvPr>
            <p:cNvCxnSpPr>
              <a:cxnSpLocks/>
            </p:cNvCxnSpPr>
            <p:nvPr/>
          </p:nvCxnSpPr>
          <p:spPr>
            <a:xfrm>
              <a:off x="415297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CE4B691E-3028-4638-B98D-171C0FB6C667}"/>
                </a:ext>
              </a:extLst>
            </p:cNvPr>
            <p:cNvCxnSpPr>
              <a:cxnSpLocks/>
            </p:cNvCxnSpPr>
            <p:nvPr/>
          </p:nvCxnSpPr>
          <p:spPr>
            <a:xfrm>
              <a:off x="443236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04C3AC73-A68C-4820-9911-C143274A4E17}"/>
                </a:ext>
              </a:extLst>
            </p:cNvPr>
            <p:cNvCxnSpPr>
              <a:cxnSpLocks/>
            </p:cNvCxnSpPr>
            <p:nvPr/>
          </p:nvCxnSpPr>
          <p:spPr>
            <a:xfrm>
              <a:off x="471174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03DCE096-6BD6-4942-B7F0-4D1E936C24E7}"/>
                </a:ext>
              </a:extLst>
            </p:cNvPr>
            <p:cNvCxnSpPr>
              <a:cxnSpLocks/>
            </p:cNvCxnSpPr>
            <p:nvPr/>
          </p:nvCxnSpPr>
          <p:spPr>
            <a:xfrm>
              <a:off x="499113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D92D334-7A65-4F69-A45F-6AFF56885ADE}"/>
                </a:ext>
              </a:extLst>
            </p:cNvPr>
            <p:cNvCxnSpPr>
              <a:cxnSpLocks/>
            </p:cNvCxnSpPr>
            <p:nvPr/>
          </p:nvCxnSpPr>
          <p:spPr>
            <a:xfrm>
              <a:off x="527051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818EBBA1-603B-40EA-AE39-BEF2B655F6E3}"/>
                </a:ext>
              </a:extLst>
            </p:cNvPr>
            <p:cNvCxnSpPr>
              <a:cxnSpLocks/>
            </p:cNvCxnSpPr>
            <p:nvPr/>
          </p:nvCxnSpPr>
          <p:spPr>
            <a:xfrm>
              <a:off x="554990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899CE18A-7F41-48AE-84F5-2C67C7543213}"/>
                </a:ext>
              </a:extLst>
            </p:cNvPr>
            <p:cNvCxnSpPr>
              <a:cxnSpLocks/>
            </p:cNvCxnSpPr>
            <p:nvPr/>
          </p:nvCxnSpPr>
          <p:spPr>
            <a:xfrm>
              <a:off x="582928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9504E86D-E446-46A9-A1F4-11F4FD9604A4}"/>
                </a:ext>
              </a:extLst>
            </p:cNvPr>
            <p:cNvCxnSpPr>
              <a:cxnSpLocks/>
            </p:cNvCxnSpPr>
            <p:nvPr/>
          </p:nvCxnSpPr>
          <p:spPr>
            <a:xfrm>
              <a:off x="610867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71FE7EB-7E5B-4535-A8DF-1A309D666FBA}"/>
                </a:ext>
              </a:extLst>
            </p:cNvPr>
            <p:cNvCxnSpPr>
              <a:cxnSpLocks/>
            </p:cNvCxnSpPr>
            <p:nvPr/>
          </p:nvCxnSpPr>
          <p:spPr>
            <a:xfrm>
              <a:off x="638805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45E472A-DBB8-4F34-8B2F-1D93311D63D0}"/>
                </a:ext>
              </a:extLst>
            </p:cNvPr>
            <p:cNvCxnSpPr>
              <a:cxnSpLocks/>
            </p:cNvCxnSpPr>
            <p:nvPr/>
          </p:nvCxnSpPr>
          <p:spPr>
            <a:xfrm>
              <a:off x="666744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FB784485-92B5-49DA-99D5-D32B51E495A5}"/>
                </a:ext>
              </a:extLst>
            </p:cNvPr>
            <p:cNvCxnSpPr>
              <a:cxnSpLocks/>
            </p:cNvCxnSpPr>
            <p:nvPr/>
          </p:nvCxnSpPr>
          <p:spPr>
            <a:xfrm>
              <a:off x="694682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DDD1864E-C2B8-4C65-943E-4F8EADF3B002}"/>
                </a:ext>
              </a:extLst>
            </p:cNvPr>
            <p:cNvCxnSpPr>
              <a:cxnSpLocks/>
            </p:cNvCxnSpPr>
            <p:nvPr/>
          </p:nvCxnSpPr>
          <p:spPr>
            <a:xfrm>
              <a:off x="722621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2917D6D2-DEF3-4053-A58F-D277B887910C}"/>
                </a:ext>
              </a:extLst>
            </p:cNvPr>
            <p:cNvCxnSpPr>
              <a:cxnSpLocks/>
            </p:cNvCxnSpPr>
            <p:nvPr/>
          </p:nvCxnSpPr>
          <p:spPr>
            <a:xfrm>
              <a:off x="750559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1F3956D-8B63-48A6-A730-730FDF4546DA}"/>
                </a:ext>
              </a:extLst>
            </p:cNvPr>
            <p:cNvCxnSpPr>
              <a:cxnSpLocks/>
            </p:cNvCxnSpPr>
            <p:nvPr/>
          </p:nvCxnSpPr>
          <p:spPr>
            <a:xfrm>
              <a:off x="778498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A38F5F2C-B88C-4539-8B7D-E43F4E9096CF}"/>
                </a:ext>
              </a:extLst>
            </p:cNvPr>
            <p:cNvCxnSpPr>
              <a:cxnSpLocks/>
            </p:cNvCxnSpPr>
            <p:nvPr/>
          </p:nvCxnSpPr>
          <p:spPr>
            <a:xfrm>
              <a:off x="806436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EB275D02-6529-4AAC-BA5A-0ADCD80716DF}"/>
                </a:ext>
              </a:extLst>
            </p:cNvPr>
            <p:cNvCxnSpPr>
              <a:cxnSpLocks/>
            </p:cNvCxnSpPr>
            <p:nvPr/>
          </p:nvCxnSpPr>
          <p:spPr>
            <a:xfrm>
              <a:off x="834375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F95F4AEC-306A-4B83-AB81-912858EAFFF8}"/>
                </a:ext>
              </a:extLst>
            </p:cNvPr>
            <p:cNvCxnSpPr>
              <a:cxnSpLocks/>
            </p:cNvCxnSpPr>
            <p:nvPr/>
          </p:nvCxnSpPr>
          <p:spPr>
            <a:xfrm>
              <a:off x="862313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FF6FE7B8-D1A6-47D6-88D6-E54940D96275}"/>
                </a:ext>
              </a:extLst>
            </p:cNvPr>
            <p:cNvCxnSpPr>
              <a:cxnSpLocks/>
            </p:cNvCxnSpPr>
            <p:nvPr/>
          </p:nvCxnSpPr>
          <p:spPr>
            <a:xfrm>
              <a:off x="890252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6CD4EB76-08D5-46E6-9FE1-196AE9B42040}"/>
                </a:ext>
              </a:extLst>
            </p:cNvPr>
            <p:cNvCxnSpPr>
              <a:cxnSpLocks/>
            </p:cNvCxnSpPr>
            <p:nvPr/>
          </p:nvCxnSpPr>
          <p:spPr>
            <a:xfrm>
              <a:off x="918190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157A3ECC-43D9-4954-8874-F2E24B09FE56}"/>
                </a:ext>
              </a:extLst>
            </p:cNvPr>
            <p:cNvCxnSpPr>
              <a:cxnSpLocks/>
            </p:cNvCxnSpPr>
            <p:nvPr/>
          </p:nvCxnSpPr>
          <p:spPr>
            <a:xfrm>
              <a:off x="946129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691219F-7DE0-4E38-8B47-3DAA7321E236}"/>
              </a:ext>
            </a:extLst>
          </p:cNvPr>
          <p:cNvCxnSpPr>
            <a:cxnSpLocks/>
          </p:cNvCxnSpPr>
          <p:nvPr/>
        </p:nvCxnSpPr>
        <p:spPr>
          <a:xfrm>
            <a:off x="9740660" y="690112"/>
            <a:ext cx="0" cy="602123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38C6525B-0408-4366-B6F0-F82E9C537A62}"/>
              </a:ext>
            </a:extLst>
          </p:cNvPr>
          <p:cNvCxnSpPr/>
          <p:nvPr/>
        </p:nvCxnSpPr>
        <p:spPr>
          <a:xfrm flipH="1">
            <a:off x="175403" y="960761"/>
            <a:ext cx="95724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12D996A-0CAF-4783-AD0E-B691B3E57F94}"/>
              </a:ext>
            </a:extLst>
          </p:cNvPr>
          <p:cNvSpPr txBox="1"/>
          <p:nvPr/>
        </p:nvSpPr>
        <p:spPr>
          <a:xfrm>
            <a:off x="454911" y="658460"/>
            <a:ext cx="389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endParaRPr kumimoji="1" lang="en-US" altLang="ja-JP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西暦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A912BEC-FEED-4B41-B6D4-C44FDB46CC26}"/>
              </a:ext>
            </a:extLst>
          </p:cNvPr>
          <p:cNvGrpSpPr/>
          <p:nvPr/>
        </p:nvGrpSpPr>
        <p:grpSpPr>
          <a:xfrm>
            <a:off x="1132630" y="683762"/>
            <a:ext cx="8564525" cy="276999"/>
            <a:chOff x="1132630" y="683762"/>
            <a:chExt cx="8564525" cy="276999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48A73B1-0D2D-4207-B026-50966285C769}"/>
                </a:ext>
              </a:extLst>
            </p:cNvPr>
            <p:cNvSpPr txBox="1"/>
            <p:nvPr/>
          </p:nvSpPr>
          <p:spPr>
            <a:xfrm>
              <a:off x="113263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元年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1989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4A9C25F-03E9-4F18-8427-42F98ECF4183}"/>
                </a:ext>
              </a:extLst>
            </p:cNvPr>
            <p:cNvSpPr txBox="1"/>
            <p:nvPr/>
          </p:nvSpPr>
          <p:spPr>
            <a:xfrm>
              <a:off x="141170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3538605-3BB5-4F50-97AA-E26E0561C1CE}"/>
                </a:ext>
              </a:extLst>
            </p:cNvPr>
            <p:cNvSpPr txBox="1"/>
            <p:nvPr/>
          </p:nvSpPr>
          <p:spPr>
            <a:xfrm>
              <a:off x="169077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5EDEEF2-96B2-4BB2-BD35-1E1D07087F69}"/>
                </a:ext>
              </a:extLst>
            </p:cNvPr>
            <p:cNvSpPr txBox="1"/>
            <p:nvPr/>
          </p:nvSpPr>
          <p:spPr>
            <a:xfrm>
              <a:off x="196984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AF482008-88C6-4ECF-84DE-572102E72321}"/>
                </a:ext>
              </a:extLst>
            </p:cNvPr>
            <p:cNvSpPr txBox="1"/>
            <p:nvPr/>
          </p:nvSpPr>
          <p:spPr>
            <a:xfrm>
              <a:off x="224891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29319C8-E949-49B5-A1F6-53000E64F8D5}"/>
                </a:ext>
              </a:extLst>
            </p:cNvPr>
            <p:cNvSpPr txBox="1"/>
            <p:nvPr/>
          </p:nvSpPr>
          <p:spPr>
            <a:xfrm>
              <a:off x="252799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5EC7773B-7002-4BFB-B6EA-DFEB5FE5CEB3}"/>
                </a:ext>
              </a:extLst>
            </p:cNvPr>
            <p:cNvSpPr txBox="1"/>
            <p:nvPr/>
          </p:nvSpPr>
          <p:spPr>
            <a:xfrm>
              <a:off x="280706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4337354B-80ED-4852-96E6-371423466ACC}"/>
                </a:ext>
              </a:extLst>
            </p:cNvPr>
            <p:cNvSpPr txBox="1"/>
            <p:nvPr/>
          </p:nvSpPr>
          <p:spPr>
            <a:xfrm>
              <a:off x="308613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0D88E5ED-0DDB-4A3D-BD3D-9EB5FB0CDE72}"/>
                </a:ext>
              </a:extLst>
            </p:cNvPr>
            <p:cNvSpPr txBox="1"/>
            <p:nvPr/>
          </p:nvSpPr>
          <p:spPr>
            <a:xfrm>
              <a:off x="336520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24A1F4CE-6EB3-4D90-BF40-CAB7F500AA5C}"/>
                </a:ext>
              </a:extLst>
            </p:cNvPr>
            <p:cNvSpPr txBox="1"/>
            <p:nvPr/>
          </p:nvSpPr>
          <p:spPr>
            <a:xfrm>
              <a:off x="364427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1D2A82B8-3F14-40F3-B393-D029DD3F335F}"/>
                </a:ext>
              </a:extLst>
            </p:cNvPr>
            <p:cNvSpPr txBox="1"/>
            <p:nvPr/>
          </p:nvSpPr>
          <p:spPr>
            <a:xfrm>
              <a:off x="392335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3E495CE-8E54-47FC-9FA1-604EF83DF55B}"/>
                </a:ext>
              </a:extLst>
            </p:cNvPr>
            <p:cNvSpPr txBox="1"/>
            <p:nvPr/>
          </p:nvSpPr>
          <p:spPr>
            <a:xfrm>
              <a:off x="420242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44679DC9-53E9-4E66-93DE-7EFC89AE0127}"/>
                </a:ext>
              </a:extLst>
            </p:cNvPr>
            <p:cNvSpPr txBox="1"/>
            <p:nvPr/>
          </p:nvSpPr>
          <p:spPr>
            <a:xfrm>
              <a:off x="448149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ED2A974-EE3F-4984-AEC4-F6D9BE89B679}"/>
                </a:ext>
              </a:extLst>
            </p:cNvPr>
            <p:cNvSpPr txBox="1"/>
            <p:nvPr/>
          </p:nvSpPr>
          <p:spPr>
            <a:xfrm>
              <a:off x="476056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40B55550-774E-4BDD-B0F9-C57DDEEEB54F}"/>
                </a:ext>
              </a:extLst>
            </p:cNvPr>
            <p:cNvSpPr txBox="1"/>
            <p:nvPr/>
          </p:nvSpPr>
          <p:spPr>
            <a:xfrm>
              <a:off x="503963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4F12FB1-0672-4BAC-84A9-C03C6CD6B86B}"/>
                </a:ext>
              </a:extLst>
            </p:cNvPr>
            <p:cNvSpPr txBox="1"/>
            <p:nvPr/>
          </p:nvSpPr>
          <p:spPr>
            <a:xfrm>
              <a:off x="531871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C7F5FA68-F845-4FC3-81D3-2D2DDBA90D12}"/>
                </a:ext>
              </a:extLst>
            </p:cNvPr>
            <p:cNvSpPr txBox="1"/>
            <p:nvPr/>
          </p:nvSpPr>
          <p:spPr>
            <a:xfrm>
              <a:off x="559778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8235774-0C33-4291-A179-A81CF645C6D8}"/>
                </a:ext>
              </a:extLst>
            </p:cNvPr>
            <p:cNvSpPr txBox="1"/>
            <p:nvPr/>
          </p:nvSpPr>
          <p:spPr>
            <a:xfrm>
              <a:off x="587685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30EAFB37-07D3-472F-85FA-F6EC55880D6F}"/>
                </a:ext>
              </a:extLst>
            </p:cNvPr>
            <p:cNvSpPr txBox="1"/>
            <p:nvPr/>
          </p:nvSpPr>
          <p:spPr>
            <a:xfrm>
              <a:off x="615592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2F29FFF7-A74A-462C-8EC1-2ACA75324D58}"/>
                </a:ext>
              </a:extLst>
            </p:cNvPr>
            <p:cNvSpPr txBox="1"/>
            <p:nvPr/>
          </p:nvSpPr>
          <p:spPr>
            <a:xfrm>
              <a:off x="643499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30338B5-51BE-4BFC-BA7F-9111BBACD201}"/>
                </a:ext>
              </a:extLst>
            </p:cNvPr>
            <p:cNvSpPr txBox="1"/>
            <p:nvPr/>
          </p:nvSpPr>
          <p:spPr>
            <a:xfrm>
              <a:off x="671407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D45EF684-69DF-483A-81F6-C6E431FE6EE4}"/>
                </a:ext>
              </a:extLst>
            </p:cNvPr>
            <p:cNvSpPr txBox="1"/>
            <p:nvPr/>
          </p:nvSpPr>
          <p:spPr>
            <a:xfrm>
              <a:off x="699314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01CA121-112C-496F-A927-0E1C81D65585}"/>
                </a:ext>
              </a:extLst>
            </p:cNvPr>
            <p:cNvSpPr txBox="1"/>
            <p:nvPr/>
          </p:nvSpPr>
          <p:spPr>
            <a:xfrm>
              <a:off x="727221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878C6B7D-D689-497E-8152-8B0F8CB64E51}"/>
                </a:ext>
              </a:extLst>
            </p:cNvPr>
            <p:cNvSpPr txBox="1"/>
            <p:nvPr/>
          </p:nvSpPr>
          <p:spPr>
            <a:xfrm>
              <a:off x="755128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B7F89EE4-1D60-4646-A96A-C7B890D3D9E3}"/>
                </a:ext>
              </a:extLst>
            </p:cNvPr>
            <p:cNvSpPr txBox="1"/>
            <p:nvPr/>
          </p:nvSpPr>
          <p:spPr>
            <a:xfrm>
              <a:off x="783035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A8432F38-B40F-4C8E-BF87-5D6F54373977}"/>
                </a:ext>
              </a:extLst>
            </p:cNvPr>
            <p:cNvSpPr txBox="1"/>
            <p:nvPr/>
          </p:nvSpPr>
          <p:spPr>
            <a:xfrm>
              <a:off x="810943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8FCBEFD-0CEC-41C6-B85A-439E915A2C4A}"/>
                </a:ext>
              </a:extLst>
            </p:cNvPr>
            <p:cNvSpPr txBox="1"/>
            <p:nvPr/>
          </p:nvSpPr>
          <p:spPr>
            <a:xfrm>
              <a:off x="838850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BA102825-9E07-450C-B194-DA3862E9A76F}"/>
                </a:ext>
              </a:extLst>
            </p:cNvPr>
            <p:cNvSpPr txBox="1"/>
            <p:nvPr/>
          </p:nvSpPr>
          <p:spPr>
            <a:xfrm>
              <a:off x="866757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A7C8D30E-6876-41B9-9A2E-BC984D90EDE6}"/>
                </a:ext>
              </a:extLst>
            </p:cNvPr>
            <p:cNvSpPr txBox="1"/>
            <p:nvPr/>
          </p:nvSpPr>
          <p:spPr>
            <a:xfrm>
              <a:off x="894664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E61CEE8F-DC7B-428E-BCD6-5EB9DD11E2F4}"/>
                </a:ext>
              </a:extLst>
            </p:cNvPr>
            <p:cNvSpPr txBox="1"/>
            <p:nvPr/>
          </p:nvSpPr>
          <p:spPr>
            <a:xfrm>
              <a:off x="922571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05C8992-246D-47AA-83AD-275E09DD087C}"/>
                </a:ext>
              </a:extLst>
            </p:cNvPr>
            <p:cNvSpPr txBox="1"/>
            <p:nvPr/>
          </p:nvSpPr>
          <p:spPr>
            <a:xfrm>
              <a:off x="9504795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B780A5D-4609-4F45-ACBE-3A605224CCFC}"/>
              </a:ext>
            </a:extLst>
          </p:cNvPr>
          <p:cNvSpPr txBox="1"/>
          <p:nvPr/>
        </p:nvSpPr>
        <p:spPr>
          <a:xfrm>
            <a:off x="305030" y="1443799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世界の動向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EB243D89-E9AF-4710-B871-05AFDF27B14E}"/>
              </a:ext>
            </a:extLst>
          </p:cNvPr>
          <p:cNvCxnSpPr>
            <a:cxnSpLocks/>
          </p:cNvCxnSpPr>
          <p:nvPr/>
        </p:nvCxnSpPr>
        <p:spPr>
          <a:xfrm flipH="1">
            <a:off x="175403" y="3262245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FD80F87F-7607-4FD1-9B1A-7834EC63F4B3}"/>
              </a:ext>
            </a:extLst>
          </p:cNvPr>
          <p:cNvSpPr txBox="1"/>
          <p:nvPr/>
        </p:nvSpPr>
        <p:spPr>
          <a:xfrm>
            <a:off x="305029" y="2594541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日本の動向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D5F42DB-5702-4A6B-AF78-55369A0AD387}"/>
              </a:ext>
            </a:extLst>
          </p:cNvPr>
          <p:cNvSpPr txBox="1"/>
          <p:nvPr/>
        </p:nvSpPr>
        <p:spPr>
          <a:xfrm>
            <a:off x="165868" y="275377"/>
            <a:ext cx="2323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r>
              <a:rPr kumimoji="1"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年間の自分史</a:t>
            </a:r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22B2F6A2-8250-4531-86D8-A53BDF5AFD83}"/>
              </a:ext>
            </a:extLst>
          </p:cNvPr>
          <p:cNvCxnSpPr>
            <a:cxnSpLocks/>
          </p:cNvCxnSpPr>
          <p:nvPr/>
        </p:nvCxnSpPr>
        <p:spPr>
          <a:xfrm flipH="1">
            <a:off x="175403" y="6714467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E9DB8841-546E-4806-ADF9-EA63B865FA45}"/>
              </a:ext>
            </a:extLst>
          </p:cNvPr>
          <p:cNvSpPr txBox="1"/>
          <p:nvPr/>
        </p:nvSpPr>
        <p:spPr>
          <a:xfrm>
            <a:off x="345104" y="6046767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キーワード</a:t>
            </a:r>
          </a:p>
        </p:txBody>
      </p: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2E0B3E59-2997-4B31-8E06-5E326CA09AA4}"/>
              </a:ext>
            </a:extLst>
          </p:cNvPr>
          <p:cNvCxnSpPr>
            <a:cxnSpLocks/>
          </p:cNvCxnSpPr>
          <p:nvPr/>
        </p:nvCxnSpPr>
        <p:spPr>
          <a:xfrm flipH="1">
            <a:off x="175403" y="5563729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D4D8C66-2E40-4110-8ADC-32AEAC033285}"/>
              </a:ext>
            </a:extLst>
          </p:cNvPr>
          <p:cNvSpPr txBox="1"/>
          <p:nvPr/>
        </p:nvSpPr>
        <p:spPr>
          <a:xfrm>
            <a:off x="374759" y="4319093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あなたの</a:t>
            </a:r>
            <a:endParaRPr kumimoji="1" lang="en-US" altLang="ja-JP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動向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18037C7-8257-4145-8B5A-BF35B382F240}"/>
              </a:ext>
            </a:extLst>
          </p:cNvPr>
          <p:cNvSpPr txBox="1"/>
          <p:nvPr/>
        </p:nvSpPr>
        <p:spPr>
          <a:xfrm>
            <a:off x="3789749" y="6571271"/>
            <a:ext cx="4595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年問題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BB3B5F69-1797-4FE3-8968-B841FDC9562A}"/>
              </a:ext>
            </a:extLst>
          </p:cNvPr>
          <p:cNvSpPr txBox="1"/>
          <p:nvPr/>
        </p:nvSpPr>
        <p:spPr>
          <a:xfrm>
            <a:off x="919754" y="2200673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昭和天皇崩御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AA712E28-2AF1-4CD7-B261-2FD814BD3DFD}"/>
              </a:ext>
            </a:extLst>
          </p:cNvPr>
          <p:cNvSpPr txBox="1"/>
          <p:nvPr/>
        </p:nvSpPr>
        <p:spPr>
          <a:xfrm>
            <a:off x="1622558" y="1049931"/>
            <a:ext cx="32489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ソ連崩壊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4F6FAE35-693C-4067-B68C-0B4A7A486C20}"/>
              </a:ext>
            </a:extLst>
          </p:cNvPr>
          <p:cNvSpPr txBox="1"/>
          <p:nvPr/>
        </p:nvSpPr>
        <p:spPr>
          <a:xfrm>
            <a:off x="976448" y="2812396"/>
            <a:ext cx="49801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日経平均株価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38,957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45A2B305-A884-47A7-A87D-501B07F7BFE1}"/>
              </a:ext>
            </a:extLst>
          </p:cNvPr>
          <p:cNvSpPr txBox="1"/>
          <p:nvPr/>
        </p:nvSpPr>
        <p:spPr>
          <a:xfrm>
            <a:off x="982076" y="5612221"/>
            <a:ext cx="48359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魔女の宅急便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C1E0EE9-332D-476B-89DF-4A8BFF974EB6}"/>
              </a:ext>
            </a:extLst>
          </p:cNvPr>
          <p:cNvSpPr txBox="1"/>
          <p:nvPr/>
        </p:nvSpPr>
        <p:spPr>
          <a:xfrm>
            <a:off x="1077746" y="236457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平成元年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011F6815-C6F2-463D-8CD3-8D2A3B92331A}"/>
              </a:ext>
            </a:extLst>
          </p:cNvPr>
          <p:cNvSpPr txBox="1"/>
          <p:nvPr/>
        </p:nvSpPr>
        <p:spPr>
          <a:xfrm>
            <a:off x="1330692" y="1278825"/>
            <a:ext cx="35695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ドイツ統合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4456448-49BD-469B-8746-1642C724C9D1}"/>
              </a:ext>
            </a:extLst>
          </p:cNvPr>
          <p:cNvSpPr txBox="1"/>
          <p:nvPr/>
        </p:nvSpPr>
        <p:spPr>
          <a:xfrm>
            <a:off x="1385452" y="157443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湾岸戦争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DA589C9E-BD72-43EE-BC55-6276FE386A4A}"/>
              </a:ext>
            </a:extLst>
          </p:cNvPr>
          <p:cNvSpPr txBox="1"/>
          <p:nvPr/>
        </p:nvSpPr>
        <p:spPr>
          <a:xfrm>
            <a:off x="1425527" y="5982424"/>
            <a:ext cx="26397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フセイン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BE265E4-FCA5-4CF0-BBAA-58BD78B0022E}"/>
              </a:ext>
            </a:extLst>
          </p:cNvPr>
          <p:cNvSpPr txBox="1"/>
          <p:nvPr/>
        </p:nvSpPr>
        <p:spPr>
          <a:xfrm>
            <a:off x="1298069" y="2537853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ｽｰﾊﾟｰﾌｧﾐｺﾝ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15A932B-0CF9-4B4B-8A52-1B72415D6A42}"/>
              </a:ext>
            </a:extLst>
          </p:cNvPr>
          <p:cNvSpPr txBox="1"/>
          <p:nvPr/>
        </p:nvSpPr>
        <p:spPr>
          <a:xfrm>
            <a:off x="971050" y="3071626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64D1807-EE2C-40D9-B582-F6E3E23D8259}"/>
              </a:ext>
            </a:extLst>
          </p:cNvPr>
          <p:cNvSpPr txBox="1"/>
          <p:nvPr/>
        </p:nvSpPr>
        <p:spPr>
          <a:xfrm>
            <a:off x="3265677" y="3106447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2089AB1-3309-4690-9483-A292D1CD9692}"/>
              </a:ext>
            </a:extLst>
          </p:cNvPr>
          <p:cNvSpPr txBox="1"/>
          <p:nvPr/>
        </p:nvSpPr>
        <p:spPr>
          <a:xfrm>
            <a:off x="8018832" y="3106447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8%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99A6266-9960-4AC0-9692-212D3DD824E0}"/>
              </a:ext>
            </a:extLst>
          </p:cNvPr>
          <p:cNvSpPr txBox="1"/>
          <p:nvPr/>
        </p:nvSpPr>
        <p:spPr>
          <a:xfrm>
            <a:off x="2515620" y="5982424"/>
            <a:ext cx="18863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PHS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EA591A97-C37C-48E5-9E36-895CE3170702}"/>
              </a:ext>
            </a:extLst>
          </p:cNvPr>
          <p:cNvSpPr txBox="1"/>
          <p:nvPr/>
        </p:nvSpPr>
        <p:spPr>
          <a:xfrm>
            <a:off x="2669840" y="2042038"/>
            <a:ext cx="4723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Windows95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05C56902-301C-4812-B18E-5FFD320A3FDA}"/>
              </a:ext>
            </a:extLst>
          </p:cNvPr>
          <p:cNvSpPr txBox="1"/>
          <p:nvPr/>
        </p:nvSpPr>
        <p:spPr>
          <a:xfrm>
            <a:off x="6125022" y="1599455"/>
            <a:ext cx="45473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iphone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D78FC034-97F1-4F9D-93CA-2D522ED60D9F}"/>
              </a:ext>
            </a:extLst>
          </p:cNvPr>
          <p:cNvSpPr txBox="1"/>
          <p:nvPr/>
        </p:nvSpPr>
        <p:spPr>
          <a:xfrm>
            <a:off x="6535357" y="217050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スマートフォン発売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F52BB48-2609-44C7-AFCA-997E9089D881}"/>
              </a:ext>
            </a:extLst>
          </p:cNvPr>
          <p:cNvSpPr txBox="1"/>
          <p:nvPr/>
        </p:nvSpPr>
        <p:spPr>
          <a:xfrm>
            <a:off x="2104906" y="2201518"/>
            <a:ext cx="4803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皇太子ご成婚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CF6C14F-5712-4E07-A08F-2CC5707DE647}"/>
              </a:ext>
            </a:extLst>
          </p:cNvPr>
          <p:cNvSpPr txBox="1"/>
          <p:nvPr/>
        </p:nvSpPr>
        <p:spPr>
          <a:xfrm>
            <a:off x="2449767" y="2559658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53290C3-FF30-4DA8-8DBA-D9BBE71A25DD}"/>
              </a:ext>
            </a:extLst>
          </p:cNvPr>
          <p:cNvSpPr txBox="1"/>
          <p:nvPr/>
        </p:nvSpPr>
        <p:spPr>
          <a:xfrm>
            <a:off x="4133787" y="2559658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PS2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479B63-DBCC-4AA3-8E14-1174836E5353}"/>
              </a:ext>
            </a:extLst>
          </p:cNvPr>
          <p:cNvSpPr txBox="1"/>
          <p:nvPr/>
        </p:nvSpPr>
        <p:spPr>
          <a:xfrm>
            <a:off x="5810187" y="2473510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80B41DA4-DD1E-4A44-8D45-6057659EB368}"/>
              </a:ext>
            </a:extLst>
          </p:cNvPr>
          <p:cNvSpPr txBox="1"/>
          <p:nvPr/>
        </p:nvSpPr>
        <p:spPr>
          <a:xfrm>
            <a:off x="7690376" y="2803609"/>
            <a:ext cx="4739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マイナンバー法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7D99C9A4-6C48-41C4-86CF-CE9ED080C1E8}"/>
              </a:ext>
            </a:extLst>
          </p:cNvPr>
          <p:cNvSpPr txBox="1"/>
          <p:nvPr/>
        </p:nvSpPr>
        <p:spPr>
          <a:xfrm>
            <a:off x="6286375" y="1240939"/>
            <a:ext cx="45794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リーマンショック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09FF4359-2CD8-4623-9289-190CC6C80F4E}"/>
              </a:ext>
            </a:extLst>
          </p:cNvPr>
          <p:cNvSpPr txBox="1"/>
          <p:nvPr/>
        </p:nvSpPr>
        <p:spPr>
          <a:xfrm>
            <a:off x="5823813" y="2633530"/>
            <a:ext cx="30565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A795C6DE-4CFE-4060-A84A-FF2D36F9AC75}"/>
              </a:ext>
            </a:extLst>
          </p:cNvPr>
          <p:cNvSpPr txBox="1"/>
          <p:nvPr/>
        </p:nvSpPr>
        <p:spPr>
          <a:xfrm>
            <a:off x="4855119" y="310644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個人情報保護法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FA277DB8-AF10-4DA8-93B3-E09D900C89E1}"/>
              </a:ext>
            </a:extLst>
          </p:cNvPr>
          <p:cNvSpPr txBox="1"/>
          <p:nvPr/>
        </p:nvSpPr>
        <p:spPr>
          <a:xfrm>
            <a:off x="1863901" y="1570302"/>
            <a:ext cx="382600" cy="3133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ﾊﾞﾙｾﾛﾅ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ｱﾙﾍﾞｰﾙﾋﾞﾙ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1B8F52DF-D4F8-46EB-BCF0-EFFC7623F0C9}"/>
              </a:ext>
            </a:extLst>
          </p:cNvPr>
          <p:cNvSpPr txBox="1"/>
          <p:nvPr/>
        </p:nvSpPr>
        <p:spPr>
          <a:xfrm>
            <a:off x="3026923" y="1809479"/>
            <a:ext cx="31206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アトランタ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EF5ED77-8CDB-42D0-B424-019FEBCBB2A6}"/>
              </a:ext>
            </a:extLst>
          </p:cNvPr>
          <p:cNvSpPr txBox="1"/>
          <p:nvPr/>
        </p:nvSpPr>
        <p:spPr>
          <a:xfrm>
            <a:off x="4142651" y="1714234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シドニー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5C76CAAB-7F18-498A-97A8-8673C9B3A92F}"/>
              </a:ext>
            </a:extLst>
          </p:cNvPr>
          <p:cNvSpPr txBox="1"/>
          <p:nvPr/>
        </p:nvSpPr>
        <p:spPr>
          <a:xfrm>
            <a:off x="5255170" y="180947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アテネ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99BEE852-B5AE-431D-8185-944E8672E5EC}"/>
              </a:ext>
            </a:extLst>
          </p:cNvPr>
          <p:cNvSpPr txBox="1"/>
          <p:nvPr/>
        </p:nvSpPr>
        <p:spPr>
          <a:xfrm>
            <a:off x="6382930" y="1801807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4FFF071A-91E1-4340-ABF4-0465C28D7CEE}"/>
              </a:ext>
            </a:extLst>
          </p:cNvPr>
          <p:cNvSpPr txBox="1"/>
          <p:nvPr/>
        </p:nvSpPr>
        <p:spPr>
          <a:xfrm>
            <a:off x="7495451" y="1712515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ロンドン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9F71893-ECE6-445A-8CFF-41CAFE7BFD32}"/>
              </a:ext>
            </a:extLst>
          </p:cNvPr>
          <p:cNvSpPr txBox="1"/>
          <p:nvPr/>
        </p:nvSpPr>
        <p:spPr>
          <a:xfrm>
            <a:off x="8550264" y="1801807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ﾘｵﾃﾞｼﾞｬﾈｲﾛ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0F9C8E20-052D-4CD4-96C9-8A373B188B15}"/>
              </a:ext>
            </a:extLst>
          </p:cNvPr>
          <p:cNvSpPr txBox="1"/>
          <p:nvPr/>
        </p:nvSpPr>
        <p:spPr>
          <a:xfrm>
            <a:off x="3531161" y="2392150"/>
            <a:ext cx="382600" cy="3133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ﾌﾗﾝｽ大会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初出場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56AEFB44-8557-45F0-8C77-F2D7CF35BE02}"/>
              </a:ext>
            </a:extLst>
          </p:cNvPr>
          <p:cNvSpPr txBox="1"/>
          <p:nvPr/>
        </p:nvSpPr>
        <p:spPr>
          <a:xfrm>
            <a:off x="4659572" y="2475724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D5E94687-13B3-4111-A935-5847D6F8F21D}"/>
              </a:ext>
            </a:extLst>
          </p:cNvPr>
          <p:cNvSpPr txBox="1"/>
          <p:nvPr/>
        </p:nvSpPr>
        <p:spPr>
          <a:xfrm>
            <a:off x="2698356" y="2738224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阪神・淡路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C855147D-15F7-4095-A847-B1643D3B300D}"/>
              </a:ext>
            </a:extLst>
          </p:cNvPr>
          <p:cNvSpPr txBox="1"/>
          <p:nvPr/>
        </p:nvSpPr>
        <p:spPr>
          <a:xfrm>
            <a:off x="7228267" y="2738224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東日本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2775C757-7763-4666-B6F1-2C5189FA96E6}"/>
              </a:ext>
            </a:extLst>
          </p:cNvPr>
          <p:cNvSpPr txBox="1"/>
          <p:nvPr/>
        </p:nvSpPr>
        <p:spPr>
          <a:xfrm>
            <a:off x="2687295" y="1172072"/>
            <a:ext cx="429087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Amazon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A653E20B-95B5-4C3D-986B-3B37504033C6}"/>
              </a:ext>
            </a:extLst>
          </p:cNvPr>
          <p:cNvSpPr txBox="1"/>
          <p:nvPr/>
        </p:nvSpPr>
        <p:spPr>
          <a:xfrm>
            <a:off x="3282358" y="268919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楽天市場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開設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EB23ABE-5D98-4016-AA7F-8A5C23599F6B}"/>
              </a:ext>
            </a:extLst>
          </p:cNvPr>
          <p:cNvSpPr txBox="1"/>
          <p:nvPr/>
        </p:nvSpPr>
        <p:spPr>
          <a:xfrm>
            <a:off x="3892891" y="6394149"/>
            <a:ext cx="23833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ADSL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2AFA266A-7B9E-494A-8CB9-85575A6FA2F7}"/>
              </a:ext>
            </a:extLst>
          </p:cNvPr>
          <p:cNvSpPr txBox="1"/>
          <p:nvPr/>
        </p:nvSpPr>
        <p:spPr>
          <a:xfrm>
            <a:off x="1939649" y="1929177"/>
            <a:ext cx="58137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インターネット普及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7614342-D0DA-4007-A604-CF444252C282}"/>
              </a:ext>
            </a:extLst>
          </p:cNvPr>
          <p:cNvSpPr txBox="1"/>
          <p:nvPr/>
        </p:nvSpPr>
        <p:spPr>
          <a:xfrm>
            <a:off x="5840760" y="6366601"/>
            <a:ext cx="25115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ミクシィ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A870043A-A171-42BC-9688-88D15E1CC86E}"/>
              </a:ext>
            </a:extLst>
          </p:cNvPr>
          <p:cNvSpPr txBox="1"/>
          <p:nvPr/>
        </p:nvSpPr>
        <p:spPr>
          <a:xfrm>
            <a:off x="3299313" y="5612221"/>
            <a:ext cx="3601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もののけ姫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024DF58F-CA60-4951-B723-5F0AB0707BBB}"/>
              </a:ext>
            </a:extLst>
          </p:cNvPr>
          <p:cNvSpPr txBox="1"/>
          <p:nvPr/>
        </p:nvSpPr>
        <p:spPr>
          <a:xfrm>
            <a:off x="4395396" y="5612221"/>
            <a:ext cx="37779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千と千尋の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神隠し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FC50BC52-DBEE-4D26-A958-063883A0834C}"/>
              </a:ext>
            </a:extLst>
          </p:cNvPr>
          <p:cNvSpPr txBox="1"/>
          <p:nvPr/>
        </p:nvSpPr>
        <p:spPr>
          <a:xfrm>
            <a:off x="2719815" y="5700605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ドジャース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野茂英雄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C49A7A60-ED71-4A77-ABFA-805E166C9B12}"/>
              </a:ext>
            </a:extLst>
          </p:cNvPr>
          <p:cNvSpPr txBox="1"/>
          <p:nvPr/>
        </p:nvSpPr>
        <p:spPr>
          <a:xfrm>
            <a:off x="8243832" y="2042038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4AB2374E-6DD0-455B-8CDE-7727D285C355}"/>
              </a:ext>
            </a:extLst>
          </p:cNvPr>
          <p:cNvSpPr txBox="1"/>
          <p:nvPr/>
        </p:nvSpPr>
        <p:spPr>
          <a:xfrm>
            <a:off x="3022114" y="6275030"/>
            <a:ext cx="32168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たまごっち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C96F7944-1B86-44C0-961C-BD79D9444A3E}"/>
              </a:ext>
            </a:extLst>
          </p:cNvPr>
          <p:cNvSpPr txBox="1"/>
          <p:nvPr/>
        </p:nvSpPr>
        <p:spPr>
          <a:xfrm>
            <a:off x="1230363" y="6347916"/>
            <a:ext cx="53328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ドラゴンクエスト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26B2105-675C-424B-AB71-D4F333A3D058}"/>
              </a:ext>
            </a:extLst>
          </p:cNvPr>
          <p:cNvSpPr txBox="1"/>
          <p:nvPr/>
        </p:nvSpPr>
        <p:spPr>
          <a:xfrm>
            <a:off x="1519955" y="3014584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バブル経済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6D3D01B4-929E-4ACC-8B56-D2299A51DDAA}"/>
              </a:ext>
            </a:extLst>
          </p:cNvPr>
          <p:cNvSpPr txBox="1"/>
          <p:nvPr/>
        </p:nvSpPr>
        <p:spPr>
          <a:xfrm>
            <a:off x="1596911" y="5576294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バブル崩壊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3C2F82F-57E0-4BC5-BA6C-2619D5804BE1}"/>
              </a:ext>
            </a:extLst>
          </p:cNvPr>
          <p:cNvSpPr txBox="1"/>
          <p:nvPr/>
        </p:nvSpPr>
        <p:spPr>
          <a:xfrm>
            <a:off x="3063133" y="6521221"/>
            <a:ext cx="20466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DVD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578E9B41-107C-4454-9013-69CF679DB9D7}"/>
              </a:ext>
            </a:extLst>
          </p:cNvPr>
          <p:cNvSpPr txBox="1"/>
          <p:nvPr/>
        </p:nvSpPr>
        <p:spPr>
          <a:xfrm>
            <a:off x="5008503" y="6521221"/>
            <a:ext cx="33290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ブルーレイ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24AF6EB-C1D4-4E60-8E37-E34534DD5B03}"/>
              </a:ext>
            </a:extLst>
          </p:cNvPr>
          <p:cNvSpPr txBox="1"/>
          <p:nvPr/>
        </p:nvSpPr>
        <p:spPr>
          <a:xfrm>
            <a:off x="6857739" y="1560852"/>
            <a:ext cx="43710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インスタグラム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9BC3B46A-E65A-4356-8434-47EBDF412F6C}"/>
              </a:ext>
            </a:extLst>
          </p:cNvPr>
          <p:cNvSpPr txBox="1"/>
          <p:nvPr/>
        </p:nvSpPr>
        <p:spPr>
          <a:xfrm>
            <a:off x="5749227" y="1340944"/>
            <a:ext cx="429087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ツイッター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BDBD4AD-BA28-4FBE-9E5F-83532DF9CEC3}"/>
              </a:ext>
            </a:extLst>
          </p:cNvPr>
          <p:cNvSpPr txBox="1"/>
          <p:nvPr/>
        </p:nvSpPr>
        <p:spPr>
          <a:xfrm>
            <a:off x="4373754" y="5993355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ﾏﾘﾅｰｽﾞｲﾁﾛｰ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84059D-F040-44F1-9BD0-616BD5C5D1BA}"/>
              </a:ext>
            </a:extLst>
          </p:cNvPr>
          <p:cNvSpPr txBox="1"/>
          <p:nvPr/>
        </p:nvSpPr>
        <p:spPr>
          <a:xfrm>
            <a:off x="8849492" y="5841809"/>
            <a:ext cx="40023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インスタ映え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23EA2415-B7B1-4BCA-AEC7-59F254BCA620}"/>
              </a:ext>
            </a:extLst>
          </p:cNvPr>
          <p:cNvSpPr txBox="1"/>
          <p:nvPr/>
        </p:nvSpPr>
        <p:spPr>
          <a:xfrm>
            <a:off x="5783064" y="295327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第一次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安倍内閣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2C4AFFA0-1F25-4299-8872-5861A57FCCB1}"/>
              </a:ext>
            </a:extLst>
          </p:cNvPr>
          <p:cNvSpPr txBox="1"/>
          <p:nvPr/>
        </p:nvSpPr>
        <p:spPr>
          <a:xfrm>
            <a:off x="7366907" y="3097911"/>
            <a:ext cx="5749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第二次安倍内閣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A9A4ABE-648B-46A2-9401-327F1D87D269}"/>
              </a:ext>
            </a:extLst>
          </p:cNvPr>
          <p:cNvSpPr txBox="1"/>
          <p:nvPr/>
        </p:nvSpPr>
        <p:spPr>
          <a:xfrm>
            <a:off x="2711982" y="3004924"/>
            <a:ext cx="35535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地下鉄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サリン事件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9606361C-B30A-4B5F-BB20-D5EBCD69D300}"/>
              </a:ext>
            </a:extLst>
          </p:cNvPr>
          <p:cNvSpPr txBox="1"/>
          <p:nvPr/>
        </p:nvSpPr>
        <p:spPr>
          <a:xfrm>
            <a:off x="2991658" y="2212366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GB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3051BEF7-8157-4A5B-9D47-886F59425921}"/>
              </a:ext>
            </a:extLst>
          </p:cNvPr>
          <p:cNvSpPr txBox="1"/>
          <p:nvPr/>
        </p:nvSpPr>
        <p:spPr>
          <a:xfrm>
            <a:off x="3583183" y="1985052"/>
            <a:ext cx="31206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長野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B2AE0825-B96A-47B7-9F4A-957EE4207D51}"/>
              </a:ext>
            </a:extLst>
          </p:cNvPr>
          <p:cNvSpPr txBox="1"/>
          <p:nvPr/>
        </p:nvSpPr>
        <p:spPr>
          <a:xfrm>
            <a:off x="3567153" y="2860742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明石海峡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大橋開通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A645BE4-7A0B-4C72-8D5B-C1C66A6C4E12}"/>
              </a:ext>
            </a:extLst>
          </p:cNvPr>
          <p:cNvSpPr txBox="1"/>
          <p:nvPr/>
        </p:nvSpPr>
        <p:spPr>
          <a:xfrm>
            <a:off x="3604021" y="6074757"/>
            <a:ext cx="27039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テポドン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006CDBF0-0EE3-4BB6-A441-5FCCE247AF17}"/>
              </a:ext>
            </a:extLst>
          </p:cNvPr>
          <p:cNvSpPr txBox="1"/>
          <p:nvPr/>
        </p:nvSpPr>
        <p:spPr>
          <a:xfrm>
            <a:off x="3591199" y="1184206"/>
            <a:ext cx="29603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Google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AF46259C-3BB4-437A-8BD7-07AEDEB29D3E}"/>
              </a:ext>
            </a:extLst>
          </p:cNvPr>
          <p:cNvSpPr txBox="1"/>
          <p:nvPr/>
        </p:nvSpPr>
        <p:spPr>
          <a:xfrm>
            <a:off x="5528755" y="5970494"/>
            <a:ext cx="32489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ディープ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インパクト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044FFCDE-0240-4143-85E2-288C520F9CBA}"/>
              </a:ext>
            </a:extLst>
          </p:cNvPr>
          <p:cNvSpPr txBox="1"/>
          <p:nvPr/>
        </p:nvSpPr>
        <p:spPr>
          <a:xfrm>
            <a:off x="4666049" y="1184206"/>
            <a:ext cx="3713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ユーロ硬貨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F7FD59C4-6A7A-464A-A944-AA7BCBFDF4BC}"/>
              </a:ext>
            </a:extLst>
          </p:cNvPr>
          <p:cNvSpPr txBox="1"/>
          <p:nvPr/>
        </p:nvSpPr>
        <p:spPr>
          <a:xfrm>
            <a:off x="4285588" y="6146345"/>
            <a:ext cx="59740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ﾃﾞｨｽﾞﾆｰｼｰ／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USJ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7A71DC3-CBB0-4FF3-BC8B-98EE72A209C9}"/>
              </a:ext>
            </a:extLst>
          </p:cNvPr>
          <p:cNvSpPr txBox="1"/>
          <p:nvPr/>
        </p:nvSpPr>
        <p:spPr>
          <a:xfrm>
            <a:off x="4354519" y="1528268"/>
            <a:ext cx="45954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アメリカ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同時多発テロ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1799F76-36BC-4EF8-839C-8451AEB3F5C3}"/>
              </a:ext>
            </a:extLst>
          </p:cNvPr>
          <p:cNvSpPr txBox="1"/>
          <p:nvPr/>
        </p:nvSpPr>
        <p:spPr>
          <a:xfrm>
            <a:off x="4450698" y="6302258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愛子様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164D4EC6-FA0C-4FE6-B579-E01BED771D23}"/>
              </a:ext>
            </a:extLst>
          </p:cNvPr>
          <p:cNvSpPr txBox="1"/>
          <p:nvPr/>
        </p:nvSpPr>
        <p:spPr>
          <a:xfrm>
            <a:off x="4962844" y="1574435"/>
            <a:ext cx="3521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イラク戦争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A97E408-56C3-44C2-AF14-D95B35DD6072}"/>
              </a:ext>
            </a:extLst>
          </p:cNvPr>
          <p:cNvSpPr txBox="1"/>
          <p:nvPr/>
        </p:nvSpPr>
        <p:spPr>
          <a:xfrm>
            <a:off x="5430972" y="6221821"/>
            <a:ext cx="5204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鳥インフルエンザ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6A62C876-7D09-4616-8280-C85968780101}"/>
              </a:ext>
            </a:extLst>
          </p:cNvPr>
          <p:cNvSpPr txBox="1"/>
          <p:nvPr/>
        </p:nvSpPr>
        <p:spPr>
          <a:xfrm>
            <a:off x="4032000" y="3062654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円札発行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DD4C9516-F628-4F91-A71B-F40C656A9694}"/>
              </a:ext>
            </a:extLst>
          </p:cNvPr>
          <p:cNvSpPr txBox="1"/>
          <p:nvPr/>
        </p:nvSpPr>
        <p:spPr>
          <a:xfrm>
            <a:off x="1666641" y="6536063"/>
            <a:ext cx="23672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</a:t>
            </a: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8328CBBE-D3FF-4A80-AE23-90619BDBCEFA}"/>
              </a:ext>
            </a:extLst>
          </p:cNvPr>
          <p:cNvSpPr txBox="1"/>
          <p:nvPr/>
        </p:nvSpPr>
        <p:spPr>
          <a:xfrm>
            <a:off x="7240864" y="5802926"/>
            <a:ext cx="23993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</a:t>
            </a: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2FD83194-F37D-4059-B29B-0BF950DC12DB}"/>
              </a:ext>
            </a:extLst>
          </p:cNvPr>
          <p:cNvSpPr txBox="1"/>
          <p:nvPr/>
        </p:nvSpPr>
        <p:spPr>
          <a:xfrm>
            <a:off x="7148692" y="2480037"/>
            <a:ext cx="42427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アナログ放送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終了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9E454A62-403D-41CB-B128-1D1669500A89}"/>
              </a:ext>
            </a:extLst>
          </p:cNvPr>
          <p:cNvSpPr txBox="1"/>
          <p:nvPr/>
        </p:nvSpPr>
        <p:spPr>
          <a:xfrm>
            <a:off x="3039747" y="6069290"/>
            <a:ext cx="2864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ポケベル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DBEF1999-1613-4190-9D96-433F2A678E90}"/>
              </a:ext>
            </a:extLst>
          </p:cNvPr>
          <p:cNvSpPr txBox="1"/>
          <p:nvPr/>
        </p:nvSpPr>
        <p:spPr>
          <a:xfrm>
            <a:off x="3230385" y="5787481"/>
            <a:ext cx="49801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ONE PEACE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（連載開始）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28308FB0-195C-440F-A364-1E937EDE159A}"/>
              </a:ext>
            </a:extLst>
          </p:cNvPr>
          <p:cNvSpPr txBox="1"/>
          <p:nvPr/>
        </p:nvSpPr>
        <p:spPr>
          <a:xfrm>
            <a:off x="7506773" y="6039203"/>
            <a:ext cx="27199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パズドラ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D5023709-7300-4EDB-A0EF-113E5D529D28}"/>
              </a:ext>
            </a:extLst>
          </p:cNvPr>
          <p:cNvSpPr txBox="1"/>
          <p:nvPr/>
        </p:nvSpPr>
        <p:spPr>
          <a:xfrm>
            <a:off x="2161881" y="2986437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連立政権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03A5A630-E039-4C92-B4D4-D91356BBC9F6}"/>
              </a:ext>
            </a:extLst>
          </p:cNvPr>
          <p:cNvSpPr txBox="1"/>
          <p:nvPr/>
        </p:nvSpPr>
        <p:spPr>
          <a:xfrm>
            <a:off x="6674258" y="2949148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民主党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66CCEED6-EAE8-4F64-8AFD-342FCDFBBB62}"/>
              </a:ext>
            </a:extLst>
          </p:cNvPr>
          <p:cNvSpPr txBox="1"/>
          <p:nvPr/>
        </p:nvSpPr>
        <p:spPr>
          <a:xfrm>
            <a:off x="4947208" y="6176306"/>
            <a:ext cx="3617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液晶テレビ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4AE3A7B-2776-4F54-ADF6-46F1D7938B6A}"/>
              </a:ext>
            </a:extLst>
          </p:cNvPr>
          <p:cNvSpPr txBox="1"/>
          <p:nvPr/>
        </p:nvSpPr>
        <p:spPr>
          <a:xfrm>
            <a:off x="4873555" y="2748307"/>
            <a:ext cx="54771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地デジ放送開始</a:t>
            </a: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E73965A9-59B9-4BA7-A2DD-1412B173233D}"/>
              </a:ext>
            </a:extLst>
          </p:cNvPr>
          <p:cNvSpPr txBox="1"/>
          <p:nvPr/>
        </p:nvSpPr>
        <p:spPr>
          <a:xfrm>
            <a:off x="8343735" y="5742484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ドローン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677792A7-B701-4E49-AD04-BCC70E336D53}"/>
              </a:ext>
            </a:extLst>
          </p:cNvPr>
          <p:cNvSpPr txBox="1"/>
          <p:nvPr/>
        </p:nvSpPr>
        <p:spPr>
          <a:xfrm>
            <a:off x="5768857" y="5582005"/>
            <a:ext cx="41786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回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WBC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優勝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56423D0E-7814-429F-BA63-71E69C2F7418}"/>
              </a:ext>
            </a:extLst>
          </p:cNvPr>
          <p:cNvSpPr txBox="1"/>
          <p:nvPr/>
        </p:nvSpPr>
        <p:spPr>
          <a:xfrm>
            <a:off x="3285216" y="166414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香港返還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A0959E4E-69A2-4277-9473-E9E47497F07C}"/>
              </a:ext>
            </a:extLst>
          </p:cNvPr>
          <p:cNvSpPr txBox="1"/>
          <p:nvPr/>
        </p:nvSpPr>
        <p:spPr>
          <a:xfrm>
            <a:off x="7684513" y="1970015"/>
            <a:ext cx="45954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東京ｵﾘﾝﾋﾟｯｸ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決定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02C26639-B903-4C74-92D1-D87FAD245675}"/>
              </a:ext>
            </a:extLst>
          </p:cNvPr>
          <p:cNvSpPr txBox="1"/>
          <p:nvPr/>
        </p:nvSpPr>
        <p:spPr>
          <a:xfrm>
            <a:off x="8004129" y="6039203"/>
            <a:ext cx="40504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妖怪ウォッチ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5E0CE63F-BDF3-4416-B18D-12158400FF0D}"/>
              </a:ext>
            </a:extLst>
          </p:cNvPr>
          <p:cNvSpPr txBox="1"/>
          <p:nvPr/>
        </p:nvSpPr>
        <p:spPr>
          <a:xfrm>
            <a:off x="7804996" y="5692514"/>
            <a:ext cx="36657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アベノミクス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20A73F83-1791-4A24-B0F1-026CABAE33C4}"/>
              </a:ext>
            </a:extLst>
          </p:cNvPr>
          <p:cNvSpPr txBox="1"/>
          <p:nvPr/>
        </p:nvSpPr>
        <p:spPr>
          <a:xfrm>
            <a:off x="7185785" y="2214063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普及開始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B188884C-1CFE-41D5-BD12-FE324D2B3E9B}"/>
              </a:ext>
            </a:extLst>
          </p:cNvPr>
          <p:cNvSpPr txBox="1"/>
          <p:nvPr/>
        </p:nvSpPr>
        <p:spPr>
          <a:xfrm>
            <a:off x="7519432" y="2250173"/>
            <a:ext cx="37779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1D3FF9DC-1DD5-4D8B-A2E7-79E1609FC56B}"/>
              </a:ext>
            </a:extLst>
          </p:cNvPr>
          <p:cNvSpPr txBox="1"/>
          <p:nvPr/>
        </p:nvSpPr>
        <p:spPr>
          <a:xfrm>
            <a:off x="6934879" y="5669277"/>
            <a:ext cx="2880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AKB48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0CB052A1-B7EC-4E64-AEE1-9E92D3F1D77C}"/>
              </a:ext>
            </a:extLst>
          </p:cNvPr>
          <p:cNvSpPr txBox="1"/>
          <p:nvPr/>
        </p:nvSpPr>
        <p:spPr>
          <a:xfrm>
            <a:off x="5746184" y="6534241"/>
            <a:ext cx="4403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ハンカチ王子</a:t>
            </a: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0F514C50-629C-4486-8F12-333C82043C3F}"/>
              </a:ext>
            </a:extLst>
          </p:cNvPr>
          <p:cNvSpPr txBox="1"/>
          <p:nvPr/>
        </p:nvSpPr>
        <p:spPr>
          <a:xfrm>
            <a:off x="3913623" y="2722042"/>
            <a:ext cx="23031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モード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9C54CB75-F246-45B1-8BF4-4A197E901225}"/>
              </a:ext>
            </a:extLst>
          </p:cNvPr>
          <p:cNvSpPr txBox="1"/>
          <p:nvPr/>
        </p:nvSpPr>
        <p:spPr>
          <a:xfrm>
            <a:off x="3878463" y="5670912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だんご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三兄弟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0906F034-EA6A-46BE-8555-F977581025D4}"/>
              </a:ext>
            </a:extLst>
          </p:cNvPr>
          <p:cNvSpPr txBox="1"/>
          <p:nvPr/>
        </p:nvSpPr>
        <p:spPr>
          <a:xfrm>
            <a:off x="8589314" y="6039203"/>
            <a:ext cx="3906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CEFDA166-00FA-431F-9453-76381323D767}"/>
              </a:ext>
            </a:extLst>
          </p:cNvPr>
          <p:cNvSpPr txBox="1"/>
          <p:nvPr/>
        </p:nvSpPr>
        <p:spPr>
          <a:xfrm>
            <a:off x="8081991" y="5802926"/>
            <a:ext cx="23191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アナ雪</a:t>
            </a: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4E1E8F09-7004-41AC-AA9B-278521AD0392}"/>
              </a:ext>
            </a:extLst>
          </p:cNvPr>
          <p:cNvSpPr txBox="1"/>
          <p:nvPr/>
        </p:nvSpPr>
        <p:spPr>
          <a:xfrm>
            <a:off x="4606135" y="2940581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日朝平壌宣言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BDCEA5F5-4422-460D-A02C-1CFE040B3924}"/>
              </a:ext>
            </a:extLst>
          </p:cNvPr>
          <p:cNvSpPr txBox="1"/>
          <p:nvPr/>
        </p:nvSpPr>
        <p:spPr>
          <a:xfrm>
            <a:off x="4683079" y="5849448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拉致問題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58D07978-6599-488D-A6E1-AFA67473BD3E}"/>
              </a:ext>
            </a:extLst>
          </p:cNvPr>
          <p:cNvSpPr txBox="1"/>
          <p:nvPr/>
        </p:nvSpPr>
        <p:spPr>
          <a:xfrm>
            <a:off x="5480665" y="5825545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楽天ｲｰｸﾞﾙｽ</a:t>
            </a: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20D22FA2-265D-443D-8804-EDABFD254CF8}"/>
              </a:ext>
            </a:extLst>
          </p:cNvPr>
          <p:cNvSpPr txBox="1"/>
          <p:nvPr/>
        </p:nvSpPr>
        <p:spPr>
          <a:xfrm>
            <a:off x="7819417" y="6197975"/>
            <a:ext cx="2158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LINE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1AFF3741-C311-4663-B8AF-7B105C572DF5}"/>
              </a:ext>
            </a:extLst>
          </p:cNvPr>
          <p:cNvSpPr txBox="1"/>
          <p:nvPr/>
        </p:nvSpPr>
        <p:spPr>
          <a:xfrm>
            <a:off x="5890891" y="5970494"/>
            <a:ext cx="28642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モバゲー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5A0F9BD8-E74D-48DB-9D5E-8D2D1CE8C01E}"/>
              </a:ext>
            </a:extLst>
          </p:cNvPr>
          <p:cNvSpPr txBox="1"/>
          <p:nvPr/>
        </p:nvSpPr>
        <p:spPr>
          <a:xfrm>
            <a:off x="2991658" y="2456206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YAHOO!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ｻｰﾋﾞｽ開始</a:t>
            </a: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9D460B93-F827-4693-AC6A-70F455A122AF}"/>
              </a:ext>
            </a:extLst>
          </p:cNvPr>
          <p:cNvSpPr txBox="1"/>
          <p:nvPr/>
        </p:nvSpPr>
        <p:spPr>
          <a:xfrm>
            <a:off x="4377359" y="5863112"/>
            <a:ext cx="14054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3EC5D544-B05F-404F-9949-7B4A1930B41D}"/>
              </a:ext>
            </a:extLst>
          </p:cNvPr>
          <p:cNvSpPr txBox="1"/>
          <p:nvPr/>
        </p:nvSpPr>
        <p:spPr>
          <a:xfrm>
            <a:off x="3261224" y="6427561"/>
            <a:ext cx="39061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テレホーダイ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EBAF70E4-EACC-41DD-A39F-30CC5A3ECA6C}"/>
              </a:ext>
            </a:extLst>
          </p:cNvPr>
          <p:cNvSpPr txBox="1"/>
          <p:nvPr/>
        </p:nvSpPr>
        <p:spPr>
          <a:xfrm>
            <a:off x="6119062" y="2716674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民営化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55E2E94E-3CF4-4D39-B466-EA2DBB6FB689}"/>
              </a:ext>
            </a:extLst>
          </p:cNvPr>
          <p:cNvSpPr txBox="1"/>
          <p:nvPr/>
        </p:nvSpPr>
        <p:spPr>
          <a:xfrm>
            <a:off x="4925260" y="5674188"/>
            <a:ext cx="19504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ipod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2D37E85F-4449-43A5-9FC5-5A97BA1BCB4C}"/>
              </a:ext>
            </a:extLst>
          </p:cNvPr>
          <p:cNvSpPr txBox="1"/>
          <p:nvPr/>
        </p:nvSpPr>
        <p:spPr>
          <a:xfrm>
            <a:off x="6547011" y="1393212"/>
            <a:ext cx="52687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米オバマ大統領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3E3A56C6-2882-4C73-9EA2-7E3CFA9377B1}"/>
              </a:ext>
            </a:extLst>
          </p:cNvPr>
          <p:cNvSpPr txBox="1"/>
          <p:nvPr/>
        </p:nvSpPr>
        <p:spPr>
          <a:xfrm>
            <a:off x="8902505" y="117137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米トランプ大統領</a:t>
            </a: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897C208B-A7CC-46E6-8E01-0138CD17DFB8}"/>
              </a:ext>
            </a:extLst>
          </p:cNvPr>
          <p:cNvSpPr txBox="1"/>
          <p:nvPr/>
        </p:nvSpPr>
        <p:spPr>
          <a:xfrm>
            <a:off x="4895184" y="6017088"/>
            <a:ext cx="2094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ブログ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D711FFC8-5D2B-45BD-97D9-CC5324969C1D}"/>
              </a:ext>
            </a:extLst>
          </p:cNvPr>
          <p:cNvSpPr txBox="1"/>
          <p:nvPr/>
        </p:nvSpPr>
        <p:spPr>
          <a:xfrm>
            <a:off x="8082923" y="6356128"/>
            <a:ext cx="25275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爆買い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8E8080EB-65B2-49C9-9DE8-17AAFFFBAF28}"/>
              </a:ext>
            </a:extLst>
          </p:cNvPr>
          <p:cNvSpPr txBox="1"/>
          <p:nvPr/>
        </p:nvSpPr>
        <p:spPr>
          <a:xfrm>
            <a:off x="4367237" y="6455787"/>
            <a:ext cx="470765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FTTH,CATV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25F90C2D-A359-4565-8C7D-9B5251EFEE01}"/>
              </a:ext>
            </a:extLst>
          </p:cNvPr>
          <p:cNvSpPr txBox="1"/>
          <p:nvPr/>
        </p:nvSpPr>
        <p:spPr>
          <a:xfrm>
            <a:off x="5418094" y="1184206"/>
            <a:ext cx="55893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YOUTUBE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40C352B3-2D89-45BD-862B-F0A3ABA9F7BF}"/>
              </a:ext>
            </a:extLst>
          </p:cNvPr>
          <p:cNvSpPr txBox="1"/>
          <p:nvPr/>
        </p:nvSpPr>
        <p:spPr>
          <a:xfrm>
            <a:off x="3844800" y="5945232"/>
            <a:ext cx="33451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docomo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EB206F95-5084-487B-BE81-5CF52915C5B2}"/>
              </a:ext>
            </a:extLst>
          </p:cNvPr>
          <p:cNvSpPr txBox="1"/>
          <p:nvPr/>
        </p:nvSpPr>
        <p:spPr>
          <a:xfrm>
            <a:off x="5222647" y="5612220"/>
            <a:ext cx="3601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東京メトロ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F49B4642-8DF3-42E7-B0D4-4AE2AB4B1D58}"/>
              </a:ext>
            </a:extLst>
          </p:cNvPr>
          <p:cNvSpPr txBox="1"/>
          <p:nvPr/>
        </p:nvSpPr>
        <p:spPr>
          <a:xfrm>
            <a:off x="3554329" y="6250017"/>
            <a:ext cx="36977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札幌ドーム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886700E2-648F-4348-B1DA-7ADA7B3E0308}"/>
              </a:ext>
            </a:extLst>
          </p:cNvPr>
          <p:cNvSpPr txBox="1"/>
          <p:nvPr/>
        </p:nvSpPr>
        <p:spPr>
          <a:xfrm>
            <a:off x="2425051" y="6185674"/>
            <a:ext cx="36977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大阪ドーム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87C0DD56-D488-4E8E-B62B-E52F2EC2C4FB}"/>
              </a:ext>
            </a:extLst>
          </p:cNvPr>
          <p:cNvSpPr txBox="1"/>
          <p:nvPr/>
        </p:nvSpPr>
        <p:spPr>
          <a:xfrm>
            <a:off x="1594472" y="6185674"/>
            <a:ext cx="3697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福岡ドーム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283BA5D4-DE75-45F7-93D3-250D1019E1BF}"/>
              </a:ext>
            </a:extLst>
          </p:cNvPr>
          <p:cNvSpPr txBox="1"/>
          <p:nvPr/>
        </p:nvSpPr>
        <p:spPr>
          <a:xfrm>
            <a:off x="1431317" y="2200673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花博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E7F695A5-1ABC-4CB6-9CFB-AB0A51636CD2}"/>
              </a:ext>
            </a:extLst>
          </p:cNvPr>
          <p:cNvSpPr txBox="1"/>
          <p:nvPr/>
        </p:nvSpPr>
        <p:spPr>
          <a:xfrm>
            <a:off x="5499777" y="2298250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愛知万博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236601F1-0C41-4E4A-A57D-6B2DCAEE0C99}"/>
              </a:ext>
            </a:extLst>
          </p:cNvPr>
          <p:cNvSpPr txBox="1"/>
          <p:nvPr/>
        </p:nvSpPr>
        <p:spPr>
          <a:xfrm>
            <a:off x="6909478" y="170377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上海万博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946A9C4-B533-48EC-B16F-849C3BDE60CC}"/>
              </a:ext>
            </a:extLst>
          </p:cNvPr>
          <p:cNvSpPr txBox="1"/>
          <p:nvPr/>
        </p:nvSpPr>
        <p:spPr>
          <a:xfrm>
            <a:off x="8941441" y="2921708"/>
            <a:ext cx="19665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IR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8B021BE8-0B16-41DA-BC0B-1908F39DAEE0}"/>
              </a:ext>
            </a:extLst>
          </p:cNvPr>
          <p:cNvSpPr txBox="1"/>
          <p:nvPr/>
        </p:nvSpPr>
        <p:spPr>
          <a:xfrm>
            <a:off x="7639881" y="6533255"/>
            <a:ext cx="57496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普天間基地問題</a:t>
            </a: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7B86D74D-315E-46F5-8543-53C71C96C104}"/>
              </a:ext>
            </a:extLst>
          </p:cNvPr>
          <p:cNvSpPr txBox="1"/>
          <p:nvPr/>
        </p:nvSpPr>
        <p:spPr>
          <a:xfrm>
            <a:off x="4457000" y="2300578"/>
            <a:ext cx="23512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Suica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5B66BA59-54CD-4B6A-8D46-2D6538D7E1E3}"/>
              </a:ext>
            </a:extLst>
          </p:cNvPr>
          <p:cNvSpPr txBox="1"/>
          <p:nvPr/>
        </p:nvSpPr>
        <p:spPr>
          <a:xfrm>
            <a:off x="1886507" y="256500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のぞみ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運行開始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C3C88661-B8D3-4376-A00B-E6DB13B5646D}"/>
              </a:ext>
            </a:extLst>
          </p:cNvPr>
          <p:cNvSpPr txBox="1"/>
          <p:nvPr/>
        </p:nvSpPr>
        <p:spPr>
          <a:xfrm>
            <a:off x="6408634" y="5970494"/>
            <a:ext cx="24153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taspo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49F9EBBB-C173-4AD3-8E55-7D6B701BA411}"/>
              </a:ext>
            </a:extLst>
          </p:cNvPr>
          <p:cNvSpPr txBox="1"/>
          <p:nvPr/>
        </p:nvSpPr>
        <p:spPr>
          <a:xfrm>
            <a:off x="8120823" y="6199223"/>
            <a:ext cx="3697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電子タバコ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73F4B94B-098A-4344-8FB3-A5CD14EA21D6}"/>
              </a:ext>
            </a:extLst>
          </p:cNvPr>
          <p:cNvSpPr txBox="1"/>
          <p:nvPr/>
        </p:nvSpPr>
        <p:spPr>
          <a:xfrm>
            <a:off x="2454973" y="2376778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関西空港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0CC2767-FE3D-48B5-97DE-1AD4816CA364}"/>
              </a:ext>
            </a:extLst>
          </p:cNvPr>
          <p:cNvSpPr txBox="1"/>
          <p:nvPr/>
        </p:nvSpPr>
        <p:spPr>
          <a:xfrm>
            <a:off x="9132405" y="2510190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台風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EA57A60C-EAFF-4748-A914-3815257143E1}"/>
              </a:ext>
            </a:extLst>
          </p:cNvPr>
          <p:cNvSpPr txBox="1"/>
          <p:nvPr/>
        </p:nvSpPr>
        <p:spPr>
          <a:xfrm>
            <a:off x="9500743" y="5849447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上皇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3484ECD3-0925-42B3-8BF4-E05E461A6823}"/>
              </a:ext>
            </a:extLst>
          </p:cNvPr>
          <p:cNvSpPr txBox="1"/>
          <p:nvPr/>
        </p:nvSpPr>
        <p:spPr>
          <a:xfrm>
            <a:off x="9325242" y="280360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天皇退位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特例法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258CDC5-1FC6-41E7-A930-389422FB1844}"/>
              </a:ext>
            </a:extLst>
          </p:cNvPr>
          <p:cNvSpPr txBox="1"/>
          <p:nvPr/>
        </p:nvSpPr>
        <p:spPr>
          <a:xfrm>
            <a:off x="4814856" y="6313466"/>
            <a:ext cx="3521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ゆとり教育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7EBA6AAB-B37F-4893-ACE5-C6AA86800A95}"/>
              </a:ext>
            </a:extLst>
          </p:cNvPr>
          <p:cNvSpPr txBox="1"/>
          <p:nvPr/>
        </p:nvSpPr>
        <p:spPr>
          <a:xfrm>
            <a:off x="5963482" y="2321110"/>
            <a:ext cx="57496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夕張市財政破綻</a:t>
            </a: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F7493D2F-1A37-451B-BC53-2C89AFD7CD9E}"/>
              </a:ext>
            </a:extLst>
          </p:cNvPr>
          <p:cNvSpPr txBox="1"/>
          <p:nvPr/>
        </p:nvSpPr>
        <p:spPr>
          <a:xfrm>
            <a:off x="7405752" y="2953131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特別復興税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9974F3A1-E949-46C0-BA6F-52766C1436F4}"/>
              </a:ext>
            </a:extLst>
          </p:cNvPr>
          <p:cNvSpPr txBox="1"/>
          <p:nvPr/>
        </p:nvSpPr>
        <p:spPr>
          <a:xfrm>
            <a:off x="6444165" y="6206714"/>
            <a:ext cx="4130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ふるさと納税</a:t>
            </a: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50479244-73DA-4F8F-A12E-74223D327472}"/>
              </a:ext>
            </a:extLst>
          </p:cNvPr>
          <p:cNvSpPr txBox="1"/>
          <p:nvPr/>
        </p:nvSpPr>
        <p:spPr>
          <a:xfrm>
            <a:off x="8070036" y="2206969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御嶽山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01C1A548-552B-49D5-B9C9-4B5D91FF5874}"/>
              </a:ext>
            </a:extLst>
          </p:cNvPr>
          <p:cNvSpPr txBox="1"/>
          <p:nvPr/>
        </p:nvSpPr>
        <p:spPr>
          <a:xfrm>
            <a:off x="4160977" y="2250173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三宅島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7C48403C-9186-4880-BCBC-B1A4983059D2}"/>
              </a:ext>
            </a:extLst>
          </p:cNvPr>
          <p:cNvSpPr txBox="1"/>
          <p:nvPr/>
        </p:nvSpPr>
        <p:spPr>
          <a:xfrm>
            <a:off x="6905350" y="6404834"/>
            <a:ext cx="34412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LAN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B963F803-B2B2-4C92-9A39-BADA68B9EB55}"/>
              </a:ext>
            </a:extLst>
          </p:cNvPr>
          <p:cNvSpPr txBox="1"/>
          <p:nvPr/>
        </p:nvSpPr>
        <p:spPr>
          <a:xfrm>
            <a:off x="4663644" y="1360227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ルンバ発売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380ECB6C-A260-4EA3-92FF-53BFB204BF30}"/>
              </a:ext>
            </a:extLst>
          </p:cNvPr>
          <p:cNvSpPr txBox="1"/>
          <p:nvPr/>
        </p:nvSpPr>
        <p:spPr>
          <a:xfrm>
            <a:off x="5248791" y="1330595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ｽﾏﾄﾗ島沖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46CAD078-A268-4439-B493-81B70FA8C09E}"/>
              </a:ext>
            </a:extLst>
          </p:cNvPr>
          <p:cNvSpPr txBox="1"/>
          <p:nvPr/>
        </p:nvSpPr>
        <p:spPr>
          <a:xfrm>
            <a:off x="1253664" y="5782034"/>
            <a:ext cx="51404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おどるﾎﾟﾝﾎﾟｺﾘﾝ</a:t>
            </a: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47BCCC1B-13FE-4D18-81A6-BB52BFB14C34}"/>
              </a:ext>
            </a:extLst>
          </p:cNvPr>
          <p:cNvSpPr txBox="1"/>
          <p:nvPr/>
        </p:nvSpPr>
        <p:spPr>
          <a:xfrm>
            <a:off x="6899418" y="5991797"/>
            <a:ext cx="32809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ゆる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キャラ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D572F060-C43D-45AB-8C39-5687E3D991ED}"/>
              </a:ext>
            </a:extLst>
          </p:cNvPr>
          <p:cNvSpPr txBox="1"/>
          <p:nvPr/>
        </p:nvSpPr>
        <p:spPr>
          <a:xfrm>
            <a:off x="7476933" y="6243257"/>
            <a:ext cx="33130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ふなっ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しー</a:t>
            </a: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5E79B363-D230-4D80-9E63-94B77A094135}"/>
              </a:ext>
            </a:extLst>
          </p:cNvPr>
          <p:cNvSpPr txBox="1"/>
          <p:nvPr/>
        </p:nvSpPr>
        <p:spPr>
          <a:xfrm>
            <a:off x="7631098" y="5841083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二刀流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BE5906BC-DBBF-482C-890D-E84AF526FA1D}"/>
              </a:ext>
            </a:extLst>
          </p:cNvPr>
          <p:cNvSpPr txBox="1"/>
          <p:nvPr/>
        </p:nvSpPr>
        <p:spPr>
          <a:xfrm>
            <a:off x="8217094" y="6519263"/>
            <a:ext cx="42107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危険ﾄﾞﾗｯｸﾞ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B794DAEC-5578-453F-A2C5-B647AFED7391}"/>
              </a:ext>
            </a:extLst>
          </p:cNvPr>
          <p:cNvSpPr txBox="1"/>
          <p:nvPr/>
        </p:nvSpPr>
        <p:spPr>
          <a:xfrm>
            <a:off x="7760907" y="2460522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PS4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580F0DBE-B3F2-400E-9C54-9EBF1EDBB477}"/>
              </a:ext>
            </a:extLst>
          </p:cNvPr>
          <p:cNvSpPr txBox="1"/>
          <p:nvPr/>
        </p:nvSpPr>
        <p:spPr>
          <a:xfrm>
            <a:off x="7601410" y="2658829"/>
            <a:ext cx="65190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zh-TW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自動車運転処罰法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1871AEEF-89CA-47B9-B9AA-D2D4C081F452}"/>
              </a:ext>
            </a:extLst>
          </p:cNvPr>
          <p:cNvSpPr txBox="1"/>
          <p:nvPr/>
        </p:nvSpPr>
        <p:spPr>
          <a:xfrm>
            <a:off x="6960167" y="3012962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ﾀﾞｳﾝﾛｰﾄﾞ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違法化</a:t>
            </a: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CA2825CC-0A0D-4CB3-A342-8FABD05B36CB}"/>
              </a:ext>
            </a:extLst>
          </p:cNvPr>
          <p:cNvSpPr txBox="1"/>
          <p:nvPr/>
        </p:nvSpPr>
        <p:spPr>
          <a:xfrm>
            <a:off x="1849905" y="6042344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若貴</a:t>
            </a: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1CD75E46-20F0-4657-80BB-82162939E298}"/>
              </a:ext>
            </a:extLst>
          </p:cNvPr>
          <p:cNvSpPr txBox="1"/>
          <p:nvPr/>
        </p:nvSpPr>
        <p:spPr>
          <a:xfrm>
            <a:off x="4011159" y="2879774"/>
            <a:ext cx="57816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デジカメ本格普及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7BBC4475-AAE1-444E-A4C9-1C977397B347}"/>
              </a:ext>
            </a:extLst>
          </p:cNvPr>
          <p:cNvSpPr txBox="1"/>
          <p:nvPr/>
        </p:nvSpPr>
        <p:spPr>
          <a:xfrm>
            <a:off x="6558837" y="1003328"/>
            <a:ext cx="502825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ｳｻｲﾝﾎﾞﾙﾄ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100m9.58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秒</a:t>
            </a: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5DE8D004-AF8F-4823-A23B-9985C0988E97}"/>
              </a:ext>
            </a:extLst>
          </p:cNvPr>
          <p:cNvSpPr txBox="1"/>
          <p:nvPr/>
        </p:nvSpPr>
        <p:spPr>
          <a:xfrm>
            <a:off x="5572037" y="6381841"/>
            <a:ext cx="23833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映画</a:t>
            </a: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D298361A-DA32-44C8-96B1-61189EC4B28C}"/>
              </a:ext>
            </a:extLst>
          </p:cNvPr>
          <p:cNvSpPr txBox="1"/>
          <p:nvPr/>
        </p:nvSpPr>
        <p:spPr>
          <a:xfrm>
            <a:off x="3854860" y="6120492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地域振興券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4235A845-E931-43A5-9510-BB3B6A26C8A5}"/>
              </a:ext>
            </a:extLst>
          </p:cNvPr>
          <p:cNvSpPr txBox="1"/>
          <p:nvPr/>
        </p:nvSpPr>
        <p:spPr>
          <a:xfrm>
            <a:off x="1729381" y="5882348"/>
            <a:ext cx="44672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AT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限定免許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60FDE80E-F30F-40EB-9F22-28F0E2A78015}"/>
              </a:ext>
            </a:extLst>
          </p:cNvPr>
          <p:cNvSpPr txBox="1"/>
          <p:nvPr/>
        </p:nvSpPr>
        <p:spPr>
          <a:xfrm>
            <a:off x="7483318" y="5604806"/>
            <a:ext cx="30405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994E3004-122E-4C05-87B1-036563595233}"/>
              </a:ext>
            </a:extLst>
          </p:cNvPr>
          <p:cNvSpPr txBox="1"/>
          <p:nvPr/>
        </p:nvSpPr>
        <p:spPr>
          <a:xfrm>
            <a:off x="1883135" y="131232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欧州連合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条約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D0AEBA0D-C1F3-42CE-9F56-AE5D583D568C}"/>
              </a:ext>
            </a:extLst>
          </p:cNvPr>
          <p:cNvSpPr txBox="1"/>
          <p:nvPr/>
        </p:nvSpPr>
        <p:spPr>
          <a:xfrm>
            <a:off x="9172419" y="6381841"/>
            <a:ext cx="32168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スポーツ</a:t>
            </a: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6F32CC99-C26A-4891-8C9A-4A9A62F6D49B}"/>
              </a:ext>
            </a:extLst>
          </p:cNvPr>
          <p:cNvSpPr txBox="1"/>
          <p:nvPr/>
        </p:nvSpPr>
        <p:spPr>
          <a:xfrm>
            <a:off x="4110784" y="1026030"/>
            <a:ext cx="5364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ペルー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ﾌｼﾞﾓﾘ政権崩壊</a:t>
            </a: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D61BE31E-3601-47E9-966E-1BDDD9C84370}"/>
              </a:ext>
            </a:extLst>
          </p:cNvPr>
          <p:cNvSpPr txBox="1"/>
          <p:nvPr/>
        </p:nvSpPr>
        <p:spPr>
          <a:xfrm>
            <a:off x="9132405" y="2215383"/>
            <a:ext cx="17901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TPP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0C03B3AF-2894-4B87-A953-5770D59AC728}"/>
              </a:ext>
            </a:extLst>
          </p:cNvPr>
          <p:cNvSpPr txBox="1"/>
          <p:nvPr/>
        </p:nvSpPr>
        <p:spPr>
          <a:xfrm>
            <a:off x="6683453" y="5829297"/>
            <a:ext cx="37939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電子マネー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F1AEF10A-E421-4745-BE1A-F1305C440271}"/>
              </a:ext>
            </a:extLst>
          </p:cNvPr>
          <p:cNvSpPr txBox="1"/>
          <p:nvPr/>
        </p:nvSpPr>
        <p:spPr>
          <a:xfrm>
            <a:off x="8871637" y="6222083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仮想通貨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51BE0522-E9F0-4486-AD94-E1B34C508926}"/>
              </a:ext>
            </a:extLst>
          </p:cNvPr>
          <p:cNvSpPr txBox="1"/>
          <p:nvPr/>
        </p:nvSpPr>
        <p:spPr>
          <a:xfrm>
            <a:off x="8549352" y="2250173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ｵﾊﾞﾏ大統領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広島訪問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D3420C29-6BE0-4F49-9AF4-97FA649C0507}"/>
              </a:ext>
            </a:extLst>
          </p:cNvPr>
          <p:cNvSpPr txBox="1"/>
          <p:nvPr/>
        </p:nvSpPr>
        <p:spPr>
          <a:xfrm>
            <a:off x="8634375" y="6369582"/>
            <a:ext cx="26237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 VR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B08DA721-091B-41AC-A9B6-C429CD9A7840}"/>
              </a:ext>
            </a:extLst>
          </p:cNvPr>
          <p:cNvSpPr txBox="1"/>
          <p:nvPr/>
        </p:nvSpPr>
        <p:spPr>
          <a:xfrm>
            <a:off x="7238471" y="6176306"/>
            <a:ext cx="2752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なでしこ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ジャパン</a:t>
            </a: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564356E6-932F-4297-BE67-EFCC59F82EF3}"/>
              </a:ext>
            </a:extLst>
          </p:cNvPr>
          <p:cNvSpPr txBox="1"/>
          <p:nvPr/>
        </p:nvSpPr>
        <p:spPr>
          <a:xfrm>
            <a:off x="1003350" y="6536063"/>
            <a:ext cx="37458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オバタリアン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6A6ADE31-9D5D-4EFC-9838-3F7FF800EC8B}"/>
              </a:ext>
            </a:extLst>
          </p:cNvPr>
          <p:cNvSpPr txBox="1"/>
          <p:nvPr/>
        </p:nvSpPr>
        <p:spPr>
          <a:xfrm>
            <a:off x="2138636" y="2811177"/>
            <a:ext cx="3906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リーグ発足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D16F0002-1D6B-4FC3-B6DB-977FCFA19D44}"/>
              </a:ext>
            </a:extLst>
          </p:cNvPr>
          <p:cNvSpPr txBox="1"/>
          <p:nvPr/>
        </p:nvSpPr>
        <p:spPr>
          <a:xfrm>
            <a:off x="4115717" y="6302258"/>
            <a:ext cx="26558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リベンジ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F919D332-56F1-41F7-B9CF-2E75FCC6DC7D}"/>
              </a:ext>
            </a:extLst>
          </p:cNvPr>
          <p:cNvSpPr txBox="1"/>
          <p:nvPr/>
        </p:nvSpPr>
        <p:spPr>
          <a:xfrm>
            <a:off x="5060708" y="5841026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マニフェスト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0194957A-69C6-4A31-8665-E7660F4A2730}"/>
              </a:ext>
            </a:extLst>
          </p:cNvPr>
          <p:cNvSpPr txBox="1"/>
          <p:nvPr/>
        </p:nvSpPr>
        <p:spPr>
          <a:xfrm>
            <a:off x="6653891" y="6557234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政権交代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93AE0225-D825-4D03-A516-C8073690CE40}"/>
              </a:ext>
            </a:extLst>
          </p:cNvPr>
          <p:cNvSpPr txBox="1"/>
          <p:nvPr/>
        </p:nvSpPr>
        <p:spPr>
          <a:xfrm>
            <a:off x="9076408" y="6009449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忖度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7219D48D-DF94-403C-89E9-4D10CC379169}"/>
              </a:ext>
            </a:extLst>
          </p:cNvPr>
          <p:cNvSpPr txBox="1"/>
          <p:nvPr/>
        </p:nvSpPr>
        <p:spPr>
          <a:xfrm>
            <a:off x="8540536" y="2608313"/>
            <a:ext cx="43870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マイナス金利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35E962A6-DF31-45C9-A419-1A42B9E2D5C4}"/>
              </a:ext>
            </a:extLst>
          </p:cNvPr>
          <p:cNvSpPr txBox="1"/>
          <p:nvPr/>
        </p:nvSpPr>
        <p:spPr>
          <a:xfrm>
            <a:off x="7195796" y="1240812"/>
            <a:ext cx="35534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リビア内戦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シリア内戦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168363F2-3C5A-46E8-AB1D-AC4A47E1AA17}"/>
              </a:ext>
            </a:extLst>
          </p:cNvPr>
          <p:cNvSpPr txBox="1"/>
          <p:nvPr/>
        </p:nvSpPr>
        <p:spPr>
          <a:xfrm>
            <a:off x="2433383" y="1441776"/>
            <a:ext cx="46275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チェチェン紛争</a:t>
            </a: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DC25FFF7-AADB-46EE-8AB8-1DF6422D34B6}"/>
              </a:ext>
            </a:extLst>
          </p:cNvPr>
          <p:cNvSpPr txBox="1"/>
          <p:nvPr/>
        </p:nvSpPr>
        <p:spPr>
          <a:xfrm>
            <a:off x="8018362" y="1087457"/>
            <a:ext cx="37137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ISIS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による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イラク内戦</a:t>
            </a: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1904B6E4-49F0-4E76-8CDE-082B14323FB4}"/>
              </a:ext>
            </a:extLst>
          </p:cNvPr>
          <p:cNvSpPr txBox="1"/>
          <p:nvPr/>
        </p:nvSpPr>
        <p:spPr>
          <a:xfrm>
            <a:off x="2992856" y="1450785"/>
            <a:ext cx="3649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コンゴ戦争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FA766D24-4FE8-4784-8BC5-9D2FCDDF42E7}"/>
              </a:ext>
            </a:extLst>
          </p:cNvPr>
          <p:cNvSpPr txBox="1"/>
          <p:nvPr/>
        </p:nvSpPr>
        <p:spPr>
          <a:xfrm>
            <a:off x="7432052" y="1461792"/>
            <a:ext cx="4467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マリ北部紛争</a:t>
            </a: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001FBB82-B91C-4593-9970-3BABD2A36FAC}"/>
              </a:ext>
            </a:extLst>
          </p:cNvPr>
          <p:cNvSpPr txBox="1"/>
          <p:nvPr/>
        </p:nvSpPr>
        <p:spPr>
          <a:xfrm>
            <a:off x="2804491" y="2202058"/>
            <a:ext cx="2030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PL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168CF234-EC51-4006-83FD-28EC79D89137}"/>
              </a:ext>
            </a:extLst>
          </p:cNvPr>
          <p:cNvSpPr txBox="1"/>
          <p:nvPr/>
        </p:nvSpPr>
        <p:spPr>
          <a:xfrm>
            <a:off x="8588736" y="1542727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伊勢志摩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DF6E9E2B-0610-4C70-B756-39920417E6F0}"/>
              </a:ext>
            </a:extLst>
          </p:cNvPr>
          <p:cNvSpPr txBox="1"/>
          <p:nvPr/>
        </p:nvSpPr>
        <p:spPr>
          <a:xfrm>
            <a:off x="5487023" y="1626166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独ﾒﾙｹﾙ首相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D3B59382-A913-45BF-80FF-BE93A229DBE0}"/>
              </a:ext>
            </a:extLst>
          </p:cNvPr>
          <p:cNvSpPr txBox="1"/>
          <p:nvPr/>
        </p:nvSpPr>
        <p:spPr>
          <a:xfrm>
            <a:off x="8854680" y="1018977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仏ﾏｸﾛﾝ大統領</a:t>
            </a: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17C6E6DA-1E17-42EC-AC8C-45486A662275}"/>
              </a:ext>
            </a:extLst>
          </p:cNvPr>
          <p:cNvSpPr txBox="1"/>
          <p:nvPr/>
        </p:nvSpPr>
        <p:spPr>
          <a:xfrm>
            <a:off x="7387169" y="1042692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露ﾌﾟｰﾁﾝ大統領</a:t>
            </a: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B3885439-7E1C-4BA2-8571-653609235491}"/>
              </a:ext>
            </a:extLst>
          </p:cNvPr>
          <p:cNvSpPr txBox="1"/>
          <p:nvPr/>
        </p:nvSpPr>
        <p:spPr>
          <a:xfrm>
            <a:off x="5730491" y="1038214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北朝鮮核実験</a:t>
            </a: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7468995B-1416-40AD-A99A-4E87ED338D97}"/>
              </a:ext>
            </a:extLst>
          </p:cNvPr>
          <p:cNvSpPr txBox="1"/>
          <p:nvPr/>
        </p:nvSpPr>
        <p:spPr>
          <a:xfrm>
            <a:off x="9268333" y="3074108"/>
            <a:ext cx="28962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4K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6A384D32-B15C-4022-941C-26DB2BF3B0F9}"/>
              </a:ext>
            </a:extLst>
          </p:cNvPr>
          <p:cNvSpPr txBox="1"/>
          <p:nvPr/>
        </p:nvSpPr>
        <p:spPr>
          <a:xfrm>
            <a:off x="8217749" y="1323677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ﾕｰﾗｼｱ経済連合</a:t>
            </a: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F75C5701-E24C-4F90-B755-6F7C9F83A776}"/>
              </a:ext>
            </a:extLst>
          </p:cNvPr>
          <p:cNvSpPr txBox="1"/>
          <p:nvPr/>
        </p:nvSpPr>
        <p:spPr>
          <a:xfrm>
            <a:off x="5499776" y="2742644"/>
            <a:ext cx="34412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福知山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脱線事故</a:t>
            </a: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48AC818B-C28F-449E-BB65-11978651F635}"/>
              </a:ext>
            </a:extLst>
          </p:cNvPr>
          <p:cNvSpPr txBox="1"/>
          <p:nvPr/>
        </p:nvSpPr>
        <p:spPr>
          <a:xfrm>
            <a:off x="2466251" y="163236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ﾘﾚﾊﾝﾒﾙ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058C55A1-7B32-4603-B4F0-16D12611DF50}"/>
              </a:ext>
            </a:extLst>
          </p:cNvPr>
          <p:cNvSpPr txBox="1"/>
          <p:nvPr/>
        </p:nvSpPr>
        <p:spPr>
          <a:xfrm>
            <a:off x="4646324" y="1809479"/>
            <a:ext cx="38260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ｿﾙﾄﾚｰｸｼﾃｨ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2BBD7997-2BB0-4E80-AA3A-36959944FA9F}"/>
              </a:ext>
            </a:extLst>
          </p:cNvPr>
          <p:cNvSpPr txBox="1"/>
          <p:nvPr/>
        </p:nvSpPr>
        <p:spPr>
          <a:xfrm>
            <a:off x="5811430" y="180947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トリノ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5B1E9575-6C3F-4234-9B83-FF10F2525D43}"/>
              </a:ext>
            </a:extLst>
          </p:cNvPr>
          <p:cNvSpPr txBox="1"/>
          <p:nvPr/>
        </p:nvSpPr>
        <p:spPr>
          <a:xfrm>
            <a:off x="6913526" y="185423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ﾊﾞﾝｸｰﾊﾞｰ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BBE2C4D8-260F-4C88-85E4-FDBF0D00C0BE}"/>
              </a:ext>
            </a:extLst>
          </p:cNvPr>
          <p:cNvSpPr txBox="1"/>
          <p:nvPr/>
        </p:nvSpPr>
        <p:spPr>
          <a:xfrm>
            <a:off x="8036471" y="1712515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ソチ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8FC493AA-0100-4639-BF19-BE153FE10F1A}"/>
              </a:ext>
            </a:extLst>
          </p:cNvPr>
          <p:cNvSpPr txBox="1"/>
          <p:nvPr/>
        </p:nvSpPr>
        <p:spPr>
          <a:xfrm>
            <a:off x="9170830" y="1801807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平昌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361F8E8A-66D6-477D-B9E3-105528F504E2}"/>
              </a:ext>
            </a:extLst>
          </p:cNvPr>
          <p:cNvSpPr txBox="1"/>
          <p:nvPr/>
        </p:nvSpPr>
        <p:spPr>
          <a:xfrm>
            <a:off x="3504640" y="2235626"/>
            <a:ext cx="4691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郵便番号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桁</a:t>
            </a: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34277ED3-A72F-4EC6-A675-DE81EAE71FD5}"/>
              </a:ext>
            </a:extLst>
          </p:cNvPr>
          <p:cNvSpPr txBox="1"/>
          <p:nvPr/>
        </p:nvSpPr>
        <p:spPr>
          <a:xfrm>
            <a:off x="1059627" y="1049931"/>
            <a:ext cx="3120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ミャンマー</a:t>
            </a: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F7513572-34E7-4F1C-93E9-7F1A4957450D}"/>
              </a:ext>
            </a:extLst>
          </p:cNvPr>
          <p:cNvSpPr txBox="1"/>
          <p:nvPr/>
        </p:nvSpPr>
        <p:spPr>
          <a:xfrm>
            <a:off x="1352590" y="1815974"/>
            <a:ext cx="40985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ナミビア独立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E04E5010-DCC2-424C-A562-D5C83DC60829}"/>
              </a:ext>
            </a:extLst>
          </p:cNvPr>
          <p:cNvSpPr txBox="1"/>
          <p:nvPr/>
        </p:nvSpPr>
        <p:spPr>
          <a:xfrm>
            <a:off x="3195448" y="1043043"/>
            <a:ext cx="52366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アジア通貨危機</a:t>
            </a: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F1D68BBE-03D4-4017-A22B-B9FCCE125865}"/>
              </a:ext>
            </a:extLst>
          </p:cNvPr>
          <p:cNvSpPr txBox="1"/>
          <p:nvPr/>
        </p:nvSpPr>
        <p:spPr>
          <a:xfrm>
            <a:off x="3168572" y="2968424"/>
            <a:ext cx="38260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ﾌﾟﾘｳｽ発売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610B04F6-5098-4520-BB17-E6300E84333C}"/>
              </a:ext>
            </a:extLst>
          </p:cNvPr>
          <p:cNvSpPr txBox="1"/>
          <p:nvPr/>
        </p:nvSpPr>
        <p:spPr>
          <a:xfrm>
            <a:off x="3827689" y="1493177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コソボ紛争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E1D09F3B-CA9C-4FAA-94A2-D7152EDED79C}"/>
              </a:ext>
            </a:extLst>
          </p:cNvPr>
          <p:cNvSpPr txBox="1"/>
          <p:nvPr/>
        </p:nvSpPr>
        <p:spPr>
          <a:xfrm>
            <a:off x="4133895" y="198163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九州沖縄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99FB9AAF-E928-456F-9721-1340E379C4D8}"/>
              </a:ext>
            </a:extLst>
          </p:cNvPr>
          <p:cNvSpPr txBox="1"/>
          <p:nvPr/>
        </p:nvSpPr>
        <p:spPr>
          <a:xfrm>
            <a:off x="4402535" y="2042038"/>
            <a:ext cx="3761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b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XP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DC2D398F-D5D9-4271-BF9D-F659EE9F3DE5}"/>
              </a:ext>
            </a:extLst>
          </p:cNvPr>
          <p:cNvSpPr txBox="1"/>
          <p:nvPr/>
        </p:nvSpPr>
        <p:spPr>
          <a:xfrm>
            <a:off x="4621965" y="1011678"/>
            <a:ext cx="4595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東ﾃｨﾓｰﾙ独立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4434663B-62F8-4129-9AED-A4FF86EAACA3}"/>
              </a:ext>
            </a:extLst>
          </p:cNvPr>
          <p:cNvSpPr txBox="1"/>
          <p:nvPr/>
        </p:nvSpPr>
        <p:spPr>
          <a:xfrm>
            <a:off x="6899678" y="2729769"/>
            <a:ext cx="28321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はやぶさ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帰還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9D3259D7-F27F-4A5C-8A05-DC2AC30B7B1D}"/>
              </a:ext>
            </a:extLst>
          </p:cNvPr>
          <p:cNvSpPr txBox="1"/>
          <p:nvPr/>
        </p:nvSpPr>
        <p:spPr>
          <a:xfrm>
            <a:off x="8095683" y="2439954"/>
            <a:ext cx="2158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デング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熱</a:t>
            </a: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648F34AC-E7F7-44D2-8248-2D85D6FFAA78}"/>
              </a:ext>
            </a:extLst>
          </p:cNvPr>
          <p:cNvSpPr txBox="1"/>
          <p:nvPr/>
        </p:nvSpPr>
        <p:spPr>
          <a:xfrm>
            <a:off x="8907315" y="1335278"/>
            <a:ext cx="5749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韓文在寅大統領</a:t>
            </a:r>
          </a:p>
        </p:txBody>
      </p: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AFC7BC5C-6910-4606-B9D2-C7B17149E99A}"/>
              </a:ext>
            </a:extLst>
          </p:cNvPr>
          <p:cNvSpPr txBox="1"/>
          <p:nvPr/>
        </p:nvSpPr>
        <p:spPr>
          <a:xfrm>
            <a:off x="5308893" y="6377808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韓流</a:t>
            </a: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AD983F4C-2E0E-4FC6-8E03-CF8FCB7EE019}"/>
              </a:ext>
            </a:extLst>
          </p:cNvPr>
          <p:cNvSpPr txBox="1"/>
          <p:nvPr/>
        </p:nvSpPr>
        <p:spPr>
          <a:xfrm>
            <a:off x="1828129" y="6356801"/>
            <a:ext cx="5252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きんさんぎんさん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46F08629-CC3C-4CD8-B62C-B3423F46CCDB}"/>
              </a:ext>
            </a:extLst>
          </p:cNvPr>
          <p:cNvSpPr txBox="1"/>
          <p:nvPr/>
        </p:nvSpPr>
        <p:spPr>
          <a:xfrm>
            <a:off x="6373367" y="5659943"/>
            <a:ext cx="3120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アラフォー</a:t>
            </a: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E126061D-94A6-49FF-8797-6DADB9D754A2}"/>
              </a:ext>
            </a:extLst>
          </p:cNvPr>
          <p:cNvSpPr txBox="1"/>
          <p:nvPr/>
        </p:nvSpPr>
        <p:spPr>
          <a:xfrm>
            <a:off x="2214973" y="5692567"/>
            <a:ext cx="2864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FA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4CA3F92-7E99-4A68-9386-DA1FE130CEA9}"/>
              </a:ext>
            </a:extLst>
          </p:cNvPr>
          <p:cNvSpPr/>
          <p:nvPr/>
        </p:nvSpPr>
        <p:spPr>
          <a:xfrm>
            <a:off x="175403" y="233755"/>
            <a:ext cx="9571998" cy="456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9FA9589-8EDB-45BF-B848-FED52D9A9DF0}"/>
              </a:ext>
            </a:extLst>
          </p:cNvPr>
          <p:cNvSpPr/>
          <p:nvPr/>
        </p:nvSpPr>
        <p:spPr>
          <a:xfrm>
            <a:off x="175403" y="690112"/>
            <a:ext cx="9572445" cy="60212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5C70573-9437-4AA4-A0EA-30D2925963CB}"/>
              </a:ext>
            </a:extLst>
          </p:cNvPr>
          <p:cNvCxnSpPr>
            <a:cxnSpLocks/>
          </p:cNvCxnSpPr>
          <p:nvPr/>
        </p:nvCxnSpPr>
        <p:spPr>
          <a:xfrm flipH="1">
            <a:off x="175403" y="2111503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BE763F1-2589-4934-8232-EBC8EC969C3E}"/>
              </a:ext>
            </a:extLst>
          </p:cNvPr>
          <p:cNvCxnSpPr/>
          <p:nvPr/>
        </p:nvCxnSpPr>
        <p:spPr>
          <a:xfrm>
            <a:off x="1079740" y="690112"/>
            <a:ext cx="0" cy="60212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BC9241A6-4B0E-4169-84A4-650665110F36}"/>
              </a:ext>
            </a:extLst>
          </p:cNvPr>
          <p:cNvGrpSpPr/>
          <p:nvPr/>
        </p:nvGrpSpPr>
        <p:grpSpPr>
          <a:xfrm>
            <a:off x="1359125" y="701396"/>
            <a:ext cx="8102165" cy="6021239"/>
            <a:chOff x="1359125" y="690112"/>
            <a:chExt cx="8102165" cy="6021239"/>
          </a:xfrm>
        </p:grpSpPr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B72380F7-4A19-4402-9934-F8C7622D6C37}"/>
                </a:ext>
              </a:extLst>
            </p:cNvPr>
            <p:cNvCxnSpPr>
              <a:cxnSpLocks/>
            </p:cNvCxnSpPr>
            <p:nvPr/>
          </p:nvCxnSpPr>
          <p:spPr>
            <a:xfrm>
              <a:off x="135912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9FE48EF-C3AE-4942-8120-25F922E13373}"/>
                </a:ext>
              </a:extLst>
            </p:cNvPr>
            <p:cNvCxnSpPr>
              <a:cxnSpLocks/>
            </p:cNvCxnSpPr>
            <p:nvPr/>
          </p:nvCxnSpPr>
          <p:spPr>
            <a:xfrm>
              <a:off x="163851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28C3C7D8-E4F9-4454-91E9-2EE82AB276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789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D29A656F-6582-4F60-A1CA-48D2EC3CA720}"/>
                </a:ext>
              </a:extLst>
            </p:cNvPr>
            <p:cNvCxnSpPr>
              <a:cxnSpLocks/>
            </p:cNvCxnSpPr>
            <p:nvPr/>
          </p:nvCxnSpPr>
          <p:spPr>
            <a:xfrm>
              <a:off x="219728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69F11FEA-DB53-4219-84BA-E102974A4D22}"/>
                </a:ext>
              </a:extLst>
            </p:cNvPr>
            <p:cNvCxnSpPr>
              <a:cxnSpLocks/>
            </p:cNvCxnSpPr>
            <p:nvPr/>
          </p:nvCxnSpPr>
          <p:spPr>
            <a:xfrm>
              <a:off x="247666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C5286DFF-F3C0-4997-8ED4-79D9008EFF68}"/>
                </a:ext>
              </a:extLst>
            </p:cNvPr>
            <p:cNvCxnSpPr>
              <a:cxnSpLocks/>
            </p:cNvCxnSpPr>
            <p:nvPr/>
          </p:nvCxnSpPr>
          <p:spPr>
            <a:xfrm>
              <a:off x="275605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1A45A6-374A-4B22-B8CE-B4D634D39D53}"/>
                </a:ext>
              </a:extLst>
            </p:cNvPr>
            <p:cNvCxnSpPr>
              <a:cxnSpLocks/>
            </p:cNvCxnSpPr>
            <p:nvPr/>
          </p:nvCxnSpPr>
          <p:spPr>
            <a:xfrm>
              <a:off x="303543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1401F8AA-F57C-4673-BECC-E89DE3E043B1}"/>
                </a:ext>
              </a:extLst>
            </p:cNvPr>
            <p:cNvCxnSpPr>
              <a:cxnSpLocks/>
            </p:cNvCxnSpPr>
            <p:nvPr/>
          </p:nvCxnSpPr>
          <p:spPr>
            <a:xfrm>
              <a:off x="331482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B3D2CD3-D97D-45BD-9B38-BF0E9C7878AD}"/>
                </a:ext>
              </a:extLst>
            </p:cNvPr>
            <p:cNvCxnSpPr>
              <a:cxnSpLocks/>
            </p:cNvCxnSpPr>
            <p:nvPr/>
          </p:nvCxnSpPr>
          <p:spPr>
            <a:xfrm>
              <a:off x="359420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A090CDF-77D4-4E72-9A46-D58D81B4D4C7}"/>
                </a:ext>
              </a:extLst>
            </p:cNvPr>
            <p:cNvCxnSpPr>
              <a:cxnSpLocks/>
            </p:cNvCxnSpPr>
            <p:nvPr/>
          </p:nvCxnSpPr>
          <p:spPr>
            <a:xfrm>
              <a:off x="387359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32F558EF-40C3-4068-AD08-C6A03FDE2649}"/>
                </a:ext>
              </a:extLst>
            </p:cNvPr>
            <p:cNvCxnSpPr>
              <a:cxnSpLocks/>
            </p:cNvCxnSpPr>
            <p:nvPr/>
          </p:nvCxnSpPr>
          <p:spPr>
            <a:xfrm>
              <a:off x="415297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CE4B691E-3028-4638-B98D-171C0FB6C667}"/>
                </a:ext>
              </a:extLst>
            </p:cNvPr>
            <p:cNvCxnSpPr>
              <a:cxnSpLocks/>
            </p:cNvCxnSpPr>
            <p:nvPr/>
          </p:nvCxnSpPr>
          <p:spPr>
            <a:xfrm>
              <a:off x="443236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04C3AC73-A68C-4820-9911-C143274A4E17}"/>
                </a:ext>
              </a:extLst>
            </p:cNvPr>
            <p:cNvCxnSpPr>
              <a:cxnSpLocks/>
            </p:cNvCxnSpPr>
            <p:nvPr/>
          </p:nvCxnSpPr>
          <p:spPr>
            <a:xfrm>
              <a:off x="471174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03DCE096-6BD6-4942-B7F0-4D1E936C24E7}"/>
                </a:ext>
              </a:extLst>
            </p:cNvPr>
            <p:cNvCxnSpPr>
              <a:cxnSpLocks/>
            </p:cNvCxnSpPr>
            <p:nvPr/>
          </p:nvCxnSpPr>
          <p:spPr>
            <a:xfrm>
              <a:off x="499113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D92D334-7A65-4F69-A45F-6AFF56885ADE}"/>
                </a:ext>
              </a:extLst>
            </p:cNvPr>
            <p:cNvCxnSpPr>
              <a:cxnSpLocks/>
            </p:cNvCxnSpPr>
            <p:nvPr/>
          </p:nvCxnSpPr>
          <p:spPr>
            <a:xfrm>
              <a:off x="527051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818EBBA1-603B-40EA-AE39-BEF2B655F6E3}"/>
                </a:ext>
              </a:extLst>
            </p:cNvPr>
            <p:cNvCxnSpPr>
              <a:cxnSpLocks/>
            </p:cNvCxnSpPr>
            <p:nvPr/>
          </p:nvCxnSpPr>
          <p:spPr>
            <a:xfrm>
              <a:off x="554990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899CE18A-7F41-48AE-84F5-2C67C7543213}"/>
                </a:ext>
              </a:extLst>
            </p:cNvPr>
            <p:cNvCxnSpPr>
              <a:cxnSpLocks/>
            </p:cNvCxnSpPr>
            <p:nvPr/>
          </p:nvCxnSpPr>
          <p:spPr>
            <a:xfrm>
              <a:off x="582928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9504E86D-E446-46A9-A1F4-11F4FD9604A4}"/>
                </a:ext>
              </a:extLst>
            </p:cNvPr>
            <p:cNvCxnSpPr>
              <a:cxnSpLocks/>
            </p:cNvCxnSpPr>
            <p:nvPr/>
          </p:nvCxnSpPr>
          <p:spPr>
            <a:xfrm>
              <a:off x="610867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71FE7EB-7E5B-4535-A8DF-1A309D666FBA}"/>
                </a:ext>
              </a:extLst>
            </p:cNvPr>
            <p:cNvCxnSpPr>
              <a:cxnSpLocks/>
            </p:cNvCxnSpPr>
            <p:nvPr/>
          </p:nvCxnSpPr>
          <p:spPr>
            <a:xfrm>
              <a:off x="638805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45E472A-DBB8-4F34-8B2F-1D93311D63D0}"/>
                </a:ext>
              </a:extLst>
            </p:cNvPr>
            <p:cNvCxnSpPr>
              <a:cxnSpLocks/>
            </p:cNvCxnSpPr>
            <p:nvPr/>
          </p:nvCxnSpPr>
          <p:spPr>
            <a:xfrm>
              <a:off x="666744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FB784485-92B5-49DA-99D5-D32B51E495A5}"/>
                </a:ext>
              </a:extLst>
            </p:cNvPr>
            <p:cNvCxnSpPr>
              <a:cxnSpLocks/>
            </p:cNvCxnSpPr>
            <p:nvPr/>
          </p:nvCxnSpPr>
          <p:spPr>
            <a:xfrm>
              <a:off x="694682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DDD1864E-C2B8-4C65-943E-4F8EADF3B002}"/>
                </a:ext>
              </a:extLst>
            </p:cNvPr>
            <p:cNvCxnSpPr>
              <a:cxnSpLocks/>
            </p:cNvCxnSpPr>
            <p:nvPr/>
          </p:nvCxnSpPr>
          <p:spPr>
            <a:xfrm>
              <a:off x="722621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2917D6D2-DEF3-4053-A58F-D277B887910C}"/>
                </a:ext>
              </a:extLst>
            </p:cNvPr>
            <p:cNvCxnSpPr>
              <a:cxnSpLocks/>
            </p:cNvCxnSpPr>
            <p:nvPr/>
          </p:nvCxnSpPr>
          <p:spPr>
            <a:xfrm>
              <a:off x="750559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1F3956D-8B63-48A6-A730-730FDF4546DA}"/>
                </a:ext>
              </a:extLst>
            </p:cNvPr>
            <p:cNvCxnSpPr>
              <a:cxnSpLocks/>
            </p:cNvCxnSpPr>
            <p:nvPr/>
          </p:nvCxnSpPr>
          <p:spPr>
            <a:xfrm>
              <a:off x="778498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A38F5F2C-B88C-4539-8B7D-E43F4E9096CF}"/>
                </a:ext>
              </a:extLst>
            </p:cNvPr>
            <p:cNvCxnSpPr>
              <a:cxnSpLocks/>
            </p:cNvCxnSpPr>
            <p:nvPr/>
          </p:nvCxnSpPr>
          <p:spPr>
            <a:xfrm>
              <a:off x="806436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EB275D02-6529-4AAC-BA5A-0ADCD80716DF}"/>
                </a:ext>
              </a:extLst>
            </p:cNvPr>
            <p:cNvCxnSpPr>
              <a:cxnSpLocks/>
            </p:cNvCxnSpPr>
            <p:nvPr/>
          </p:nvCxnSpPr>
          <p:spPr>
            <a:xfrm>
              <a:off x="834375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F95F4AEC-306A-4B83-AB81-912858EAFFF8}"/>
                </a:ext>
              </a:extLst>
            </p:cNvPr>
            <p:cNvCxnSpPr>
              <a:cxnSpLocks/>
            </p:cNvCxnSpPr>
            <p:nvPr/>
          </p:nvCxnSpPr>
          <p:spPr>
            <a:xfrm>
              <a:off x="862313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FF6FE7B8-D1A6-47D6-88D6-E54940D96275}"/>
                </a:ext>
              </a:extLst>
            </p:cNvPr>
            <p:cNvCxnSpPr>
              <a:cxnSpLocks/>
            </p:cNvCxnSpPr>
            <p:nvPr/>
          </p:nvCxnSpPr>
          <p:spPr>
            <a:xfrm>
              <a:off x="890252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6CD4EB76-08D5-46E6-9FE1-196AE9B42040}"/>
                </a:ext>
              </a:extLst>
            </p:cNvPr>
            <p:cNvCxnSpPr>
              <a:cxnSpLocks/>
            </p:cNvCxnSpPr>
            <p:nvPr/>
          </p:nvCxnSpPr>
          <p:spPr>
            <a:xfrm>
              <a:off x="9181905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157A3ECC-43D9-4954-8874-F2E24B09FE56}"/>
                </a:ext>
              </a:extLst>
            </p:cNvPr>
            <p:cNvCxnSpPr>
              <a:cxnSpLocks/>
            </p:cNvCxnSpPr>
            <p:nvPr/>
          </p:nvCxnSpPr>
          <p:spPr>
            <a:xfrm>
              <a:off x="9461290" y="690112"/>
              <a:ext cx="0" cy="602123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691219F-7DE0-4E38-8B47-3DAA7321E236}"/>
              </a:ext>
            </a:extLst>
          </p:cNvPr>
          <p:cNvCxnSpPr>
            <a:cxnSpLocks/>
          </p:cNvCxnSpPr>
          <p:nvPr/>
        </p:nvCxnSpPr>
        <p:spPr>
          <a:xfrm>
            <a:off x="9740660" y="690112"/>
            <a:ext cx="0" cy="602123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38C6525B-0408-4366-B6F0-F82E9C537A62}"/>
              </a:ext>
            </a:extLst>
          </p:cNvPr>
          <p:cNvCxnSpPr/>
          <p:nvPr/>
        </p:nvCxnSpPr>
        <p:spPr>
          <a:xfrm flipH="1">
            <a:off x="175403" y="960761"/>
            <a:ext cx="95724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12D996A-0CAF-4783-AD0E-B691B3E57F94}"/>
              </a:ext>
            </a:extLst>
          </p:cNvPr>
          <p:cNvSpPr txBox="1"/>
          <p:nvPr/>
        </p:nvSpPr>
        <p:spPr>
          <a:xfrm>
            <a:off x="454911" y="658460"/>
            <a:ext cx="389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endParaRPr kumimoji="1"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西暦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A912BEC-FEED-4B41-B6D4-C44FDB46CC26}"/>
              </a:ext>
            </a:extLst>
          </p:cNvPr>
          <p:cNvGrpSpPr/>
          <p:nvPr/>
        </p:nvGrpSpPr>
        <p:grpSpPr>
          <a:xfrm>
            <a:off x="1132630" y="683762"/>
            <a:ext cx="8564525" cy="276999"/>
            <a:chOff x="1132630" y="683762"/>
            <a:chExt cx="8564525" cy="276999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48A73B1-0D2D-4207-B026-50966285C769}"/>
                </a:ext>
              </a:extLst>
            </p:cNvPr>
            <p:cNvSpPr txBox="1"/>
            <p:nvPr/>
          </p:nvSpPr>
          <p:spPr>
            <a:xfrm>
              <a:off x="113263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元年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1989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4A9C25F-03E9-4F18-8427-42F98ECF4183}"/>
                </a:ext>
              </a:extLst>
            </p:cNvPr>
            <p:cNvSpPr txBox="1"/>
            <p:nvPr/>
          </p:nvSpPr>
          <p:spPr>
            <a:xfrm>
              <a:off x="141170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3538605-3BB5-4F50-97AA-E26E0561C1CE}"/>
                </a:ext>
              </a:extLst>
            </p:cNvPr>
            <p:cNvSpPr txBox="1"/>
            <p:nvPr/>
          </p:nvSpPr>
          <p:spPr>
            <a:xfrm>
              <a:off x="169077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5EDEEF2-96B2-4BB2-BD35-1E1D07087F69}"/>
                </a:ext>
              </a:extLst>
            </p:cNvPr>
            <p:cNvSpPr txBox="1"/>
            <p:nvPr/>
          </p:nvSpPr>
          <p:spPr>
            <a:xfrm>
              <a:off x="196984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AF482008-88C6-4ECF-84DE-572102E72321}"/>
                </a:ext>
              </a:extLst>
            </p:cNvPr>
            <p:cNvSpPr txBox="1"/>
            <p:nvPr/>
          </p:nvSpPr>
          <p:spPr>
            <a:xfrm>
              <a:off x="224891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29319C8-E949-49B5-A1F6-53000E64F8D5}"/>
                </a:ext>
              </a:extLst>
            </p:cNvPr>
            <p:cNvSpPr txBox="1"/>
            <p:nvPr/>
          </p:nvSpPr>
          <p:spPr>
            <a:xfrm>
              <a:off x="252799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5EC7773B-7002-4BFB-B6EA-DFEB5FE5CEB3}"/>
                </a:ext>
              </a:extLst>
            </p:cNvPr>
            <p:cNvSpPr txBox="1"/>
            <p:nvPr/>
          </p:nvSpPr>
          <p:spPr>
            <a:xfrm>
              <a:off x="280706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4337354B-80ED-4852-96E6-371423466ACC}"/>
                </a:ext>
              </a:extLst>
            </p:cNvPr>
            <p:cNvSpPr txBox="1"/>
            <p:nvPr/>
          </p:nvSpPr>
          <p:spPr>
            <a:xfrm>
              <a:off x="308613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0D88E5ED-0DDB-4A3D-BD3D-9EB5FB0CDE72}"/>
                </a:ext>
              </a:extLst>
            </p:cNvPr>
            <p:cNvSpPr txBox="1"/>
            <p:nvPr/>
          </p:nvSpPr>
          <p:spPr>
            <a:xfrm>
              <a:off x="336520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24A1F4CE-6EB3-4D90-BF40-CAB7F500AA5C}"/>
                </a:ext>
              </a:extLst>
            </p:cNvPr>
            <p:cNvSpPr txBox="1"/>
            <p:nvPr/>
          </p:nvSpPr>
          <p:spPr>
            <a:xfrm>
              <a:off x="364427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1D2A82B8-3F14-40F3-B393-D029DD3F335F}"/>
                </a:ext>
              </a:extLst>
            </p:cNvPr>
            <p:cNvSpPr txBox="1"/>
            <p:nvPr/>
          </p:nvSpPr>
          <p:spPr>
            <a:xfrm>
              <a:off x="392335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1999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3E495CE-8E54-47FC-9FA1-604EF83DF55B}"/>
                </a:ext>
              </a:extLst>
            </p:cNvPr>
            <p:cNvSpPr txBox="1"/>
            <p:nvPr/>
          </p:nvSpPr>
          <p:spPr>
            <a:xfrm>
              <a:off x="420242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44679DC9-53E9-4E66-93DE-7EFC89AE0127}"/>
                </a:ext>
              </a:extLst>
            </p:cNvPr>
            <p:cNvSpPr txBox="1"/>
            <p:nvPr/>
          </p:nvSpPr>
          <p:spPr>
            <a:xfrm>
              <a:off x="448149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ED2A974-EE3F-4984-AEC4-F6D9BE89B679}"/>
                </a:ext>
              </a:extLst>
            </p:cNvPr>
            <p:cNvSpPr txBox="1"/>
            <p:nvPr/>
          </p:nvSpPr>
          <p:spPr>
            <a:xfrm>
              <a:off x="476056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40B55550-774E-4BDD-B0F9-C57DDEEEB54F}"/>
                </a:ext>
              </a:extLst>
            </p:cNvPr>
            <p:cNvSpPr txBox="1"/>
            <p:nvPr/>
          </p:nvSpPr>
          <p:spPr>
            <a:xfrm>
              <a:off x="503963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4F12FB1-0672-4BAC-84A9-C03C6CD6B86B}"/>
                </a:ext>
              </a:extLst>
            </p:cNvPr>
            <p:cNvSpPr txBox="1"/>
            <p:nvPr/>
          </p:nvSpPr>
          <p:spPr>
            <a:xfrm>
              <a:off x="531871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C7F5FA68-F845-4FC3-81D3-2D2DDBA90D12}"/>
                </a:ext>
              </a:extLst>
            </p:cNvPr>
            <p:cNvSpPr txBox="1"/>
            <p:nvPr/>
          </p:nvSpPr>
          <p:spPr>
            <a:xfrm>
              <a:off x="559778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8235774-0C33-4291-A179-A81CF645C6D8}"/>
                </a:ext>
              </a:extLst>
            </p:cNvPr>
            <p:cNvSpPr txBox="1"/>
            <p:nvPr/>
          </p:nvSpPr>
          <p:spPr>
            <a:xfrm>
              <a:off x="587685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30EAFB37-07D3-472F-85FA-F6EC55880D6F}"/>
                </a:ext>
              </a:extLst>
            </p:cNvPr>
            <p:cNvSpPr txBox="1"/>
            <p:nvPr/>
          </p:nvSpPr>
          <p:spPr>
            <a:xfrm>
              <a:off x="615592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2F29FFF7-A74A-462C-8EC1-2ACA75324D58}"/>
                </a:ext>
              </a:extLst>
            </p:cNvPr>
            <p:cNvSpPr txBox="1"/>
            <p:nvPr/>
          </p:nvSpPr>
          <p:spPr>
            <a:xfrm>
              <a:off x="643499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30338B5-51BE-4BFC-BA7F-9111BBACD201}"/>
                </a:ext>
              </a:extLst>
            </p:cNvPr>
            <p:cNvSpPr txBox="1"/>
            <p:nvPr/>
          </p:nvSpPr>
          <p:spPr>
            <a:xfrm>
              <a:off x="671407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2009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D45EF684-69DF-483A-81F6-C6E431FE6EE4}"/>
                </a:ext>
              </a:extLst>
            </p:cNvPr>
            <p:cNvSpPr txBox="1"/>
            <p:nvPr/>
          </p:nvSpPr>
          <p:spPr>
            <a:xfrm>
              <a:off x="699314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22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2010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01CA121-112C-496F-A927-0E1C81D65585}"/>
                </a:ext>
              </a:extLst>
            </p:cNvPr>
            <p:cNvSpPr txBox="1"/>
            <p:nvPr/>
          </p:nvSpPr>
          <p:spPr>
            <a:xfrm>
              <a:off x="727221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23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2011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878C6B7D-D689-497E-8152-8B0F8CB64E51}"/>
                </a:ext>
              </a:extLst>
            </p:cNvPr>
            <p:cNvSpPr txBox="1"/>
            <p:nvPr/>
          </p:nvSpPr>
          <p:spPr>
            <a:xfrm>
              <a:off x="755128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24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2012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B7F89EE4-1D60-4646-A96A-C7B890D3D9E3}"/>
                </a:ext>
              </a:extLst>
            </p:cNvPr>
            <p:cNvSpPr txBox="1"/>
            <p:nvPr/>
          </p:nvSpPr>
          <p:spPr>
            <a:xfrm>
              <a:off x="783035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25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2013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A8432F38-B40F-4C8E-BF87-5D6F54373977}"/>
                </a:ext>
              </a:extLst>
            </p:cNvPr>
            <p:cNvSpPr txBox="1"/>
            <p:nvPr/>
          </p:nvSpPr>
          <p:spPr>
            <a:xfrm>
              <a:off x="8109430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26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2014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8FCBEFD-0CEC-41C6-B85A-439E915A2C4A}"/>
                </a:ext>
              </a:extLst>
            </p:cNvPr>
            <p:cNvSpPr txBox="1"/>
            <p:nvPr/>
          </p:nvSpPr>
          <p:spPr>
            <a:xfrm>
              <a:off x="8388502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27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2015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BA102825-9E07-450C-B194-DA3862E9A76F}"/>
                </a:ext>
              </a:extLst>
            </p:cNvPr>
            <p:cNvSpPr txBox="1"/>
            <p:nvPr/>
          </p:nvSpPr>
          <p:spPr>
            <a:xfrm>
              <a:off x="8667574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28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2016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A7C8D30E-6876-41B9-9A2E-BC984D90EDE6}"/>
                </a:ext>
              </a:extLst>
            </p:cNvPr>
            <p:cNvSpPr txBox="1"/>
            <p:nvPr/>
          </p:nvSpPr>
          <p:spPr>
            <a:xfrm>
              <a:off x="8946646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29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2017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E61CEE8F-DC7B-428E-BCD6-5EB9DD11E2F4}"/>
                </a:ext>
              </a:extLst>
            </p:cNvPr>
            <p:cNvSpPr txBox="1"/>
            <p:nvPr/>
          </p:nvSpPr>
          <p:spPr>
            <a:xfrm>
              <a:off x="9225718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2018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05C8992-246D-47AA-83AD-275E09DD087C}"/>
                </a:ext>
              </a:extLst>
            </p:cNvPr>
            <p:cNvSpPr txBox="1"/>
            <p:nvPr/>
          </p:nvSpPr>
          <p:spPr>
            <a:xfrm>
              <a:off x="9504795" y="683762"/>
              <a:ext cx="192360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endPara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en-US" altLang="ja-JP" sz="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2019</a:t>
              </a:r>
              <a:endPara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B780A5D-4609-4F45-ACBE-3A605224CCFC}"/>
              </a:ext>
            </a:extLst>
          </p:cNvPr>
          <p:cNvSpPr txBox="1"/>
          <p:nvPr/>
        </p:nvSpPr>
        <p:spPr>
          <a:xfrm>
            <a:off x="305030" y="1443799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世界の動向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EB243D89-E9AF-4710-B871-05AFDF27B14E}"/>
              </a:ext>
            </a:extLst>
          </p:cNvPr>
          <p:cNvCxnSpPr>
            <a:cxnSpLocks/>
          </p:cNvCxnSpPr>
          <p:nvPr/>
        </p:nvCxnSpPr>
        <p:spPr>
          <a:xfrm flipH="1">
            <a:off x="175403" y="3262245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FD80F87F-7607-4FD1-9B1A-7834EC63F4B3}"/>
              </a:ext>
            </a:extLst>
          </p:cNvPr>
          <p:cNvSpPr txBox="1"/>
          <p:nvPr/>
        </p:nvSpPr>
        <p:spPr>
          <a:xfrm>
            <a:off x="305029" y="2594541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日本の動向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D5F42DB-5702-4A6B-AF78-55369A0AD387}"/>
              </a:ext>
            </a:extLst>
          </p:cNvPr>
          <p:cNvSpPr txBox="1"/>
          <p:nvPr/>
        </p:nvSpPr>
        <p:spPr>
          <a:xfrm>
            <a:off x="165868" y="275377"/>
            <a:ext cx="2323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年間の自分史</a:t>
            </a:r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22B2F6A2-8250-4531-86D8-A53BDF5AFD83}"/>
              </a:ext>
            </a:extLst>
          </p:cNvPr>
          <p:cNvCxnSpPr>
            <a:cxnSpLocks/>
          </p:cNvCxnSpPr>
          <p:nvPr/>
        </p:nvCxnSpPr>
        <p:spPr>
          <a:xfrm flipH="1">
            <a:off x="175403" y="6714467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E9DB8841-546E-4806-ADF9-EA63B865FA45}"/>
              </a:ext>
            </a:extLst>
          </p:cNvPr>
          <p:cNvSpPr txBox="1"/>
          <p:nvPr/>
        </p:nvSpPr>
        <p:spPr>
          <a:xfrm>
            <a:off x="345104" y="6046767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キーワード</a:t>
            </a:r>
          </a:p>
        </p:txBody>
      </p: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2E0B3E59-2997-4B31-8E06-5E326CA09AA4}"/>
              </a:ext>
            </a:extLst>
          </p:cNvPr>
          <p:cNvCxnSpPr>
            <a:cxnSpLocks/>
          </p:cNvCxnSpPr>
          <p:nvPr/>
        </p:nvCxnSpPr>
        <p:spPr>
          <a:xfrm flipH="1">
            <a:off x="175403" y="5563729"/>
            <a:ext cx="957244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D4D8C66-2E40-4110-8ADC-32AEAC033285}"/>
              </a:ext>
            </a:extLst>
          </p:cNvPr>
          <p:cNvSpPr txBox="1"/>
          <p:nvPr/>
        </p:nvSpPr>
        <p:spPr>
          <a:xfrm>
            <a:off x="374759" y="4319093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あなたの</a:t>
            </a:r>
            <a:endParaRPr kumimoji="1"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動向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18037C7-8257-4145-8B5A-BF35B382F240}"/>
              </a:ext>
            </a:extLst>
          </p:cNvPr>
          <p:cNvSpPr txBox="1"/>
          <p:nvPr/>
        </p:nvSpPr>
        <p:spPr>
          <a:xfrm>
            <a:off x="3789749" y="6571271"/>
            <a:ext cx="4595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年問題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BB3B5F69-1797-4FE3-8968-B841FDC9562A}"/>
              </a:ext>
            </a:extLst>
          </p:cNvPr>
          <p:cNvSpPr txBox="1"/>
          <p:nvPr/>
        </p:nvSpPr>
        <p:spPr>
          <a:xfrm>
            <a:off x="919754" y="2200673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昭和天皇崩御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AA712E28-2AF1-4CD7-B261-2FD814BD3DFD}"/>
              </a:ext>
            </a:extLst>
          </p:cNvPr>
          <p:cNvSpPr txBox="1"/>
          <p:nvPr/>
        </p:nvSpPr>
        <p:spPr>
          <a:xfrm>
            <a:off x="1622558" y="1049931"/>
            <a:ext cx="32489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ソ連崩壊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4F6FAE35-693C-4067-B68C-0B4A7A486C20}"/>
              </a:ext>
            </a:extLst>
          </p:cNvPr>
          <p:cNvSpPr txBox="1"/>
          <p:nvPr/>
        </p:nvSpPr>
        <p:spPr>
          <a:xfrm>
            <a:off x="976448" y="2812396"/>
            <a:ext cx="49801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日経平均株価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38,957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45A2B305-A884-47A7-A87D-501B07F7BFE1}"/>
              </a:ext>
            </a:extLst>
          </p:cNvPr>
          <p:cNvSpPr txBox="1"/>
          <p:nvPr/>
        </p:nvSpPr>
        <p:spPr>
          <a:xfrm>
            <a:off x="982076" y="5612221"/>
            <a:ext cx="48359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魔女の宅急便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C1E0EE9-332D-476B-89DF-4A8BFF974EB6}"/>
              </a:ext>
            </a:extLst>
          </p:cNvPr>
          <p:cNvSpPr txBox="1"/>
          <p:nvPr/>
        </p:nvSpPr>
        <p:spPr>
          <a:xfrm>
            <a:off x="1077746" y="236457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平成元年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011F6815-C6F2-463D-8CD3-8D2A3B92331A}"/>
              </a:ext>
            </a:extLst>
          </p:cNvPr>
          <p:cNvSpPr txBox="1"/>
          <p:nvPr/>
        </p:nvSpPr>
        <p:spPr>
          <a:xfrm>
            <a:off x="1330692" y="1278825"/>
            <a:ext cx="35695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ドイツ統合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4456448-49BD-469B-8746-1642C724C9D1}"/>
              </a:ext>
            </a:extLst>
          </p:cNvPr>
          <p:cNvSpPr txBox="1"/>
          <p:nvPr/>
        </p:nvSpPr>
        <p:spPr>
          <a:xfrm>
            <a:off x="1385452" y="157443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湾岸戦争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DA589C9E-BD72-43EE-BC55-6276FE386A4A}"/>
              </a:ext>
            </a:extLst>
          </p:cNvPr>
          <p:cNvSpPr txBox="1"/>
          <p:nvPr/>
        </p:nvSpPr>
        <p:spPr>
          <a:xfrm>
            <a:off x="1425527" y="5982424"/>
            <a:ext cx="26397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フセイン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BE265E4-FCA5-4CF0-BBAA-58BD78B0022E}"/>
              </a:ext>
            </a:extLst>
          </p:cNvPr>
          <p:cNvSpPr txBox="1"/>
          <p:nvPr/>
        </p:nvSpPr>
        <p:spPr>
          <a:xfrm>
            <a:off x="1298069" y="2537853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ｽｰﾊﾟｰﾌｧﾐｺﾝ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15A932B-0CF9-4B4B-8A52-1B72415D6A42}"/>
              </a:ext>
            </a:extLst>
          </p:cNvPr>
          <p:cNvSpPr txBox="1"/>
          <p:nvPr/>
        </p:nvSpPr>
        <p:spPr>
          <a:xfrm>
            <a:off x="971050" y="3071626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64D1807-EE2C-40D9-B582-F6E3E23D8259}"/>
              </a:ext>
            </a:extLst>
          </p:cNvPr>
          <p:cNvSpPr txBox="1"/>
          <p:nvPr/>
        </p:nvSpPr>
        <p:spPr>
          <a:xfrm>
            <a:off x="3265677" y="3106447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2089AB1-3309-4690-9483-A292D1CD9692}"/>
              </a:ext>
            </a:extLst>
          </p:cNvPr>
          <p:cNvSpPr txBox="1"/>
          <p:nvPr/>
        </p:nvSpPr>
        <p:spPr>
          <a:xfrm>
            <a:off x="8018832" y="3106447"/>
            <a:ext cx="3954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8%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99A6266-9960-4AC0-9692-212D3DD824E0}"/>
              </a:ext>
            </a:extLst>
          </p:cNvPr>
          <p:cNvSpPr txBox="1"/>
          <p:nvPr/>
        </p:nvSpPr>
        <p:spPr>
          <a:xfrm>
            <a:off x="2515620" y="5982424"/>
            <a:ext cx="18863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PHS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EA591A97-C37C-48E5-9E36-895CE3170702}"/>
              </a:ext>
            </a:extLst>
          </p:cNvPr>
          <p:cNvSpPr txBox="1"/>
          <p:nvPr/>
        </p:nvSpPr>
        <p:spPr>
          <a:xfrm>
            <a:off x="2669840" y="2042038"/>
            <a:ext cx="4723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Windows95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05C56902-301C-4812-B18E-5FFD320A3FDA}"/>
              </a:ext>
            </a:extLst>
          </p:cNvPr>
          <p:cNvSpPr txBox="1"/>
          <p:nvPr/>
        </p:nvSpPr>
        <p:spPr>
          <a:xfrm>
            <a:off x="6125022" y="1599455"/>
            <a:ext cx="45473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iphone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D78FC034-97F1-4F9D-93CA-2D522ED60D9F}"/>
              </a:ext>
            </a:extLst>
          </p:cNvPr>
          <p:cNvSpPr txBox="1"/>
          <p:nvPr/>
        </p:nvSpPr>
        <p:spPr>
          <a:xfrm>
            <a:off x="6535357" y="217050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スマートフォン発売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F52BB48-2609-44C7-AFCA-997E9089D881}"/>
              </a:ext>
            </a:extLst>
          </p:cNvPr>
          <p:cNvSpPr txBox="1"/>
          <p:nvPr/>
        </p:nvSpPr>
        <p:spPr>
          <a:xfrm>
            <a:off x="2104906" y="2201518"/>
            <a:ext cx="4803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皇太子ご成婚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CF6C14F-5712-4E07-A08F-2CC5707DE647}"/>
              </a:ext>
            </a:extLst>
          </p:cNvPr>
          <p:cNvSpPr txBox="1"/>
          <p:nvPr/>
        </p:nvSpPr>
        <p:spPr>
          <a:xfrm>
            <a:off x="2449767" y="2559658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53290C3-FF30-4DA8-8DBA-D9BBE71A25DD}"/>
              </a:ext>
            </a:extLst>
          </p:cNvPr>
          <p:cNvSpPr txBox="1"/>
          <p:nvPr/>
        </p:nvSpPr>
        <p:spPr>
          <a:xfrm>
            <a:off x="4133787" y="2559658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PS2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479B63-DBCC-4AA3-8E14-1174836E5353}"/>
              </a:ext>
            </a:extLst>
          </p:cNvPr>
          <p:cNvSpPr txBox="1"/>
          <p:nvPr/>
        </p:nvSpPr>
        <p:spPr>
          <a:xfrm>
            <a:off x="5810187" y="2473510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80B41DA4-DD1E-4A44-8D45-6057659EB368}"/>
              </a:ext>
            </a:extLst>
          </p:cNvPr>
          <p:cNvSpPr txBox="1"/>
          <p:nvPr/>
        </p:nvSpPr>
        <p:spPr>
          <a:xfrm>
            <a:off x="7690376" y="2803609"/>
            <a:ext cx="4739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マイナンバー法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7D99C9A4-6C48-41C4-86CF-CE9ED080C1E8}"/>
              </a:ext>
            </a:extLst>
          </p:cNvPr>
          <p:cNvSpPr txBox="1"/>
          <p:nvPr/>
        </p:nvSpPr>
        <p:spPr>
          <a:xfrm>
            <a:off x="6286375" y="1240939"/>
            <a:ext cx="45794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リーマンショック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09FF4359-2CD8-4623-9289-190CC6C80F4E}"/>
              </a:ext>
            </a:extLst>
          </p:cNvPr>
          <p:cNvSpPr txBox="1"/>
          <p:nvPr/>
        </p:nvSpPr>
        <p:spPr>
          <a:xfrm>
            <a:off x="5823813" y="2633530"/>
            <a:ext cx="30565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A795C6DE-4CFE-4060-A84A-FF2D36F9AC75}"/>
              </a:ext>
            </a:extLst>
          </p:cNvPr>
          <p:cNvSpPr txBox="1"/>
          <p:nvPr/>
        </p:nvSpPr>
        <p:spPr>
          <a:xfrm>
            <a:off x="4855119" y="310644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個人情報保護法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FA277DB8-AF10-4DA8-93B3-E09D900C89E1}"/>
              </a:ext>
            </a:extLst>
          </p:cNvPr>
          <p:cNvSpPr txBox="1"/>
          <p:nvPr/>
        </p:nvSpPr>
        <p:spPr>
          <a:xfrm>
            <a:off x="1863901" y="1570302"/>
            <a:ext cx="382600" cy="3133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ﾊﾞﾙｾﾛﾅ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ｱﾙﾍﾞｰﾙﾋﾞﾙ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1B8F52DF-D4F8-46EB-BCF0-EFFC7623F0C9}"/>
              </a:ext>
            </a:extLst>
          </p:cNvPr>
          <p:cNvSpPr txBox="1"/>
          <p:nvPr/>
        </p:nvSpPr>
        <p:spPr>
          <a:xfrm>
            <a:off x="3026923" y="1809479"/>
            <a:ext cx="31206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アトランタ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EF5ED77-8CDB-42D0-B424-019FEBCBB2A6}"/>
              </a:ext>
            </a:extLst>
          </p:cNvPr>
          <p:cNvSpPr txBox="1"/>
          <p:nvPr/>
        </p:nvSpPr>
        <p:spPr>
          <a:xfrm>
            <a:off x="4142651" y="1714234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シドニー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5C76CAAB-7F18-498A-97A8-8673C9B3A92F}"/>
              </a:ext>
            </a:extLst>
          </p:cNvPr>
          <p:cNvSpPr txBox="1"/>
          <p:nvPr/>
        </p:nvSpPr>
        <p:spPr>
          <a:xfrm>
            <a:off x="5255170" y="180947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アテネ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99BEE852-B5AE-431D-8185-944E8672E5EC}"/>
              </a:ext>
            </a:extLst>
          </p:cNvPr>
          <p:cNvSpPr txBox="1"/>
          <p:nvPr/>
        </p:nvSpPr>
        <p:spPr>
          <a:xfrm>
            <a:off x="6382930" y="1801807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4FFF071A-91E1-4340-ABF4-0465C28D7CEE}"/>
              </a:ext>
            </a:extLst>
          </p:cNvPr>
          <p:cNvSpPr txBox="1"/>
          <p:nvPr/>
        </p:nvSpPr>
        <p:spPr>
          <a:xfrm>
            <a:off x="7495451" y="1712515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ロンドン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9F71893-ECE6-445A-8CFF-41CAFE7BFD32}"/>
              </a:ext>
            </a:extLst>
          </p:cNvPr>
          <p:cNvSpPr txBox="1"/>
          <p:nvPr/>
        </p:nvSpPr>
        <p:spPr>
          <a:xfrm>
            <a:off x="8550264" y="1801807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ﾘｵﾃﾞｼﾞｬﾈｲﾛ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0F9C8E20-052D-4CD4-96C9-8A373B188B15}"/>
              </a:ext>
            </a:extLst>
          </p:cNvPr>
          <p:cNvSpPr txBox="1"/>
          <p:nvPr/>
        </p:nvSpPr>
        <p:spPr>
          <a:xfrm>
            <a:off x="3531161" y="2392150"/>
            <a:ext cx="382600" cy="3133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ﾌﾗﾝｽ大会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初出場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56AEFB44-8557-45F0-8C77-F2D7CF35BE02}"/>
              </a:ext>
            </a:extLst>
          </p:cNvPr>
          <p:cNvSpPr txBox="1"/>
          <p:nvPr/>
        </p:nvSpPr>
        <p:spPr>
          <a:xfrm>
            <a:off x="4659572" y="2475724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D5E94687-13B3-4111-A935-5847D6F8F21D}"/>
              </a:ext>
            </a:extLst>
          </p:cNvPr>
          <p:cNvSpPr txBox="1"/>
          <p:nvPr/>
        </p:nvSpPr>
        <p:spPr>
          <a:xfrm>
            <a:off x="2698356" y="2738224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阪神・淡路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C855147D-15F7-4095-A847-B1643D3B300D}"/>
              </a:ext>
            </a:extLst>
          </p:cNvPr>
          <p:cNvSpPr txBox="1"/>
          <p:nvPr/>
        </p:nvSpPr>
        <p:spPr>
          <a:xfrm>
            <a:off x="7228267" y="2738224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東日本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2775C757-7763-4666-B6F1-2C5189FA96E6}"/>
              </a:ext>
            </a:extLst>
          </p:cNvPr>
          <p:cNvSpPr txBox="1"/>
          <p:nvPr/>
        </p:nvSpPr>
        <p:spPr>
          <a:xfrm>
            <a:off x="2687295" y="1172072"/>
            <a:ext cx="429087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Amazon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A653E20B-95B5-4C3D-986B-3B37504033C6}"/>
              </a:ext>
            </a:extLst>
          </p:cNvPr>
          <p:cNvSpPr txBox="1"/>
          <p:nvPr/>
        </p:nvSpPr>
        <p:spPr>
          <a:xfrm>
            <a:off x="3282358" y="268919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楽天市場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開設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EB23ABE-5D98-4016-AA7F-8A5C23599F6B}"/>
              </a:ext>
            </a:extLst>
          </p:cNvPr>
          <p:cNvSpPr txBox="1"/>
          <p:nvPr/>
        </p:nvSpPr>
        <p:spPr>
          <a:xfrm>
            <a:off x="3892891" y="6394149"/>
            <a:ext cx="23833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ADSL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2AFA266A-7B9E-494A-8CB9-85575A6FA2F7}"/>
              </a:ext>
            </a:extLst>
          </p:cNvPr>
          <p:cNvSpPr txBox="1"/>
          <p:nvPr/>
        </p:nvSpPr>
        <p:spPr>
          <a:xfrm>
            <a:off x="1939649" y="1929177"/>
            <a:ext cx="58137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インターネット普及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7614342-D0DA-4007-A604-CF444252C282}"/>
              </a:ext>
            </a:extLst>
          </p:cNvPr>
          <p:cNvSpPr txBox="1"/>
          <p:nvPr/>
        </p:nvSpPr>
        <p:spPr>
          <a:xfrm>
            <a:off x="5840760" y="6366601"/>
            <a:ext cx="25115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ミクシィ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A870043A-A171-42BC-9688-88D15E1CC86E}"/>
              </a:ext>
            </a:extLst>
          </p:cNvPr>
          <p:cNvSpPr txBox="1"/>
          <p:nvPr/>
        </p:nvSpPr>
        <p:spPr>
          <a:xfrm>
            <a:off x="3299313" y="5612221"/>
            <a:ext cx="3601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もののけ姫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024DF58F-CA60-4951-B723-5F0AB0707BBB}"/>
              </a:ext>
            </a:extLst>
          </p:cNvPr>
          <p:cNvSpPr txBox="1"/>
          <p:nvPr/>
        </p:nvSpPr>
        <p:spPr>
          <a:xfrm>
            <a:off x="4395396" y="5612221"/>
            <a:ext cx="37779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千と千尋の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神隠し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FC50BC52-DBEE-4D26-A958-063883A0834C}"/>
              </a:ext>
            </a:extLst>
          </p:cNvPr>
          <p:cNvSpPr txBox="1"/>
          <p:nvPr/>
        </p:nvSpPr>
        <p:spPr>
          <a:xfrm>
            <a:off x="2719815" y="5700605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ドジャース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野茂英雄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C49A7A60-ED71-4A77-ABFA-805E166C9B12}"/>
              </a:ext>
            </a:extLst>
          </p:cNvPr>
          <p:cNvSpPr txBox="1"/>
          <p:nvPr/>
        </p:nvSpPr>
        <p:spPr>
          <a:xfrm>
            <a:off x="8243832" y="2042038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4AB2374E-6DD0-455B-8CDE-7727D285C355}"/>
              </a:ext>
            </a:extLst>
          </p:cNvPr>
          <p:cNvSpPr txBox="1"/>
          <p:nvPr/>
        </p:nvSpPr>
        <p:spPr>
          <a:xfrm>
            <a:off x="3022114" y="6275030"/>
            <a:ext cx="32168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たまごっち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C96F7944-1B86-44C0-961C-BD79D9444A3E}"/>
              </a:ext>
            </a:extLst>
          </p:cNvPr>
          <p:cNvSpPr txBox="1"/>
          <p:nvPr/>
        </p:nvSpPr>
        <p:spPr>
          <a:xfrm>
            <a:off x="1230363" y="6347916"/>
            <a:ext cx="53328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ドラゴンクエスト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26B2105-675C-424B-AB71-D4F333A3D058}"/>
              </a:ext>
            </a:extLst>
          </p:cNvPr>
          <p:cNvSpPr txBox="1"/>
          <p:nvPr/>
        </p:nvSpPr>
        <p:spPr>
          <a:xfrm>
            <a:off x="1519955" y="3014584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バブル経済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6D3D01B4-929E-4ACC-8B56-D2299A51DDAA}"/>
              </a:ext>
            </a:extLst>
          </p:cNvPr>
          <p:cNvSpPr txBox="1"/>
          <p:nvPr/>
        </p:nvSpPr>
        <p:spPr>
          <a:xfrm>
            <a:off x="1596911" y="5576294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バブル崩壊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3C2F82F-57E0-4BC5-BA6C-2619D5804BE1}"/>
              </a:ext>
            </a:extLst>
          </p:cNvPr>
          <p:cNvSpPr txBox="1"/>
          <p:nvPr/>
        </p:nvSpPr>
        <p:spPr>
          <a:xfrm>
            <a:off x="3063133" y="6521221"/>
            <a:ext cx="20466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DVD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578E9B41-107C-4454-9013-69CF679DB9D7}"/>
              </a:ext>
            </a:extLst>
          </p:cNvPr>
          <p:cNvSpPr txBox="1"/>
          <p:nvPr/>
        </p:nvSpPr>
        <p:spPr>
          <a:xfrm>
            <a:off x="5008503" y="6521221"/>
            <a:ext cx="33290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ブルーレイ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24AF6EB-C1D4-4E60-8E37-E34534DD5B03}"/>
              </a:ext>
            </a:extLst>
          </p:cNvPr>
          <p:cNvSpPr txBox="1"/>
          <p:nvPr/>
        </p:nvSpPr>
        <p:spPr>
          <a:xfrm>
            <a:off x="6857739" y="1560852"/>
            <a:ext cx="43710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インスタグラム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9BC3B46A-E65A-4356-8434-47EBDF412F6C}"/>
              </a:ext>
            </a:extLst>
          </p:cNvPr>
          <p:cNvSpPr txBox="1"/>
          <p:nvPr/>
        </p:nvSpPr>
        <p:spPr>
          <a:xfrm>
            <a:off x="5749227" y="1340944"/>
            <a:ext cx="429087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ツイッター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BDBD4AD-BA28-4FBE-9E5F-83532DF9CEC3}"/>
              </a:ext>
            </a:extLst>
          </p:cNvPr>
          <p:cNvSpPr txBox="1"/>
          <p:nvPr/>
        </p:nvSpPr>
        <p:spPr>
          <a:xfrm>
            <a:off x="4373754" y="5993355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ﾏﾘﾅｰｽﾞｲﾁﾛｰ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84059D-F040-44F1-9BD0-616BD5C5D1BA}"/>
              </a:ext>
            </a:extLst>
          </p:cNvPr>
          <p:cNvSpPr txBox="1"/>
          <p:nvPr/>
        </p:nvSpPr>
        <p:spPr>
          <a:xfrm>
            <a:off x="8849492" y="5841809"/>
            <a:ext cx="40023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インスタ映え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23EA2415-B7B1-4BCA-AEC7-59F254BCA620}"/>
              </a:ext>
            </a:extLst>
          </p:cNvPr>
          <p:cNvSpPr txBox="1"/>
          <p:nvPr/>
        </p:nvSpPr>
        <p:spPr>
          <a:xfrm>
            <a:off x="5783064" y="295327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第一次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安倍内閣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2C4AFFA0-1F25-4299-8872-5861A57FCCB1}"/>
              </a:ext>
            </a:extLst>
          </p:cNvPr>
          <p:cNvSpPr txBox="1"/>
          <p:nvPr/>
        </p:nvSpPr>
        <p:spPr>
          <a:xfrm>
            <a:off x="7366907" y="3097911"/>
            <a:ext cx="5749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第二次安倍内閣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A9A4ABE-648B-46A2-9401-327F1D87D269}"/>
              </a:ext>
            </a:extLst>
          </p:cNvPr>
          <p:cNvSpPr txBox="1"/>
          <p:nvPr/>
        </p:nvSpPr>
        <p:spPr>
          <a:xfrm>
            <a:off x="2711982" y="3004924"/>
            <a:ext cx="35535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地下鉄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サリン事件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9606361C-B30A-4B5F-BB20-D5EBCD69D300}"/>
              </a:ext>
            </a:extLst>
          </p:cNvPr>
          <p:cNvSpPr txBox="1"/>
          <p:nvPr/>
        </p:nvSpPr>
        <p:spPr>
          <a:xfrm>
            <a:off x="2991658" y="2212366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GB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3051BEF7-8157-4A5B-9D47-886F59425921}"/>
              </a:ext>
            </a:extLst>
          </p:cNvPr>
          <p:cNvSpPr txBox="1"/>
          <p:nvPr/>
        </p:nvSpPr>
        <p:spPr>
          <a:xfrm>
            <a:off x="3583183" y="1985052"/>
            <a:ext cx="31206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長野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B2AE0825-B96A-47B7-9F4A-957EE4207D51}"/>
              </a:ext>
            </a:extLst>
          </p:cNvPr>
          <p:cNvSpPr txBox="1"/>
          <p:nvPr/>
        </p:nvSpPr>
        <p:spPr>
          <a:xfrm>
            <a:off x="3567153" y="2860742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明石海峡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大橋開通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A645BE4-7A0B-4C72-8D5B-C1C66A6C4E12}"/>
              </a:ext>
            </a:extLst>
          </p:cNvPr>
          <p:cNvSpPr txBox="1"/>
          <p:nvPr/>
        </p:nvSpPr>
        <p:spPr>
          <a:xfrm>
            <a:off x="3604021" y="6074757"/>
            <a:ext cx="27039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テポドン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006CDBF0-0EE3-4BB6-A441-5FCCE247AF17}"/>
              </a:ext>
            </a:extLst>
          </p:cNvPr>
          <p:cNvSpPr txBox="1"/>
          <p:nvPr/>
        </p:nvSpPr>
        <p:spPr>
          <a:xfrm>
            <a:off x="3591199" y="1184206"/>
            <a:ext cx="29603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Google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AF46259C-3BB4-437A-8BD7-07AEDEB29D3E}"/>
              </a:ext>
            </a:extLst>
          </p:cNvPr>
          <p:cNvSpPr txBox="1"/>
          <p:nvPr/>
        </p:nvSpPr>
        <p:spPr>
          <a:xfrm>
            <a:off x="5528755" y="5970494"/>
            <a:ext cx="32489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ディープ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インパクト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044FFCDE-0240-4143-85E2-288C520F9CBA}"/>
              </a:ext>
            </a:extLst>
          </p:cNvPr>
          <p:cNvSpPr txBox="1"/>
          <p:nvPr/>
        </p:nvSpPr>
        <p:spPr>
          <a:xfrm>
            <a:off x="4666049" y="1184206"/>
            <a:ext cx="3713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ユーロ硬貨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F7FD59C4-6A7A-464A-A944-AA7BCBFDF4BC}"/>
              </a:ext>
            </a:extLst>
          </p:cNvPr>
          <p:cNvSpPr txBox="1"/>
          <p:nvPr/>
        </p:nvSpPr>
        <p:spPr>
          <a:xfrm>
            <a:off x="4285588" y="6146345"/>
            <a:ext cx="59740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ﾃﾞｨｽﾞﾆｰｼｰ／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USJ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7A71DC3-CBB0-4FF3-BC8B-98EE72A209C9}"/>
              </a:ext>
            </a:extLst>
          </p:cNvPr>
          <p:cNvSpPr txBox="1"/>
          <p:nvPr/>
        </p:nvSpPr>
        <p:spPr>
          <a:xfrm>
            <a:off x="4354519" y="1528268"/>
            <a:ext cx="45954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アメリカ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同時多発テロ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1799F76-36BC-4EF8-839C-8451AEB3F5C3}"/>
              </a:ext>
            </a:extLst>
          </p:cNvPr>
          <p:cNvSpPr txBox="1"/>
          <p:nvPr/>
        </p:nvSpPr>
        <p:spPr>
          <a:xfrm>
            <a:off x="4450698" y="6302258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愛子様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164D4EC6-FA0C-4FE6-B579-E01BED771D23}"/>
              </a:ext>
            </a:extLst>
          </p:cNvPr>
          <p:cNvSpPr txBox="1"/>
          <p:nvPr/>
        </p:nvSpPr>
        <p:spPr>
          <a:xfrm>
            <a:off x="4962844" y="1574435"/>
            <a:ext cx="3521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イラク戦争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A97E408-56C3-44C2-AF14-D95B35DD6072}"/>
              </a:ext>
            </a:extLst>
          </p:cNvPr>
          <p:cNvSpPr txBox="1"/>
          <p:nvPr/>
        </p:nvSpPr>
        <p:spPr>
          <a:xfrm>
            <a:off x="5430972" y="6221821"/>
            <a:ext cx="5204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鳥インフルエンザ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6A62C876-7D09-4616-8280-C85968780101}"/>
              </a:ext>
            </a:extLst>
          </p:cNvPr>
          <p:cNvSpPr txBox="1"/>
          <p:nvPr/>
        </p:nvSpPr>
        <p:spPr>
          <a:xfrm>
            <a:off x="4032000" y="3062654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円札発行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DD4C9516-F628-4F91-A71B-F40C656A9694}"/>
              </a:ext>
            </a:extLst>
          </p:cNvPr>
          <p:cNvSpPr txBox="1"/>
          <p:nvPr/>
        </p:nvSpPr>
        <p:spPr>
          <a:xfrm>
            <a:off x="1666641" y="6536063"/>
            <a:ext cx="23672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</a:t>
            </a: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8328CBBE-D3FF-4A80-AE23-90619BDBCEFA}"/>
              </a:ext>
            </a:extLst>
          </p:cNvPr>
          <p:cNvSpPr txBox="1"/>
          <p:nvPr/>
        </p:nvSpPr>
        <p:spPr>
          <a:xfrm>
            <a:off x="7240864" y="5802926"/>
            <a:ext cx="23993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</a:t>
            </a: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2FD83194-F37D-4059-B29B-0BF950DC12DB}"/>
              </a:ext>
            </a:extLst>
          </p:cNvPr>
          <p:cNvSpPr txBox="1"/>
          <p:nvPr/>
        </p:nvSpPr>
        <p:spPr>
          <a:xfrm>
            <a:off x="7148692" y="2480037"/>
            <a:ext cx="42427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アナログ放送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終了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9E454A62-403D-41CB-B128-1D1669500A89}"/>
              </a:ext>
            </a:extLst>
          </p:cNvPr>
          <p:cNvSpPr txBox="1"/>
          <p:nvPr/>
        </p:nvSpPr>
        <p:spPr>
          <a:xfrm>
            <a:off x="3039747" y="6069290"/>
            <a:ext cx="2864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ポケベル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DBEF1999-1613-4190-9D96-433F2A678E90}"/>
              </a:ext>
            </a:extLst>
          </p:cNvPr>
          <p:cNvSpPr txBox="1"/>
          <p:nvPr/>
        </p:nvSpPr>
        <p:spPr>
          <a:xfrm>
            <a:off x="3230385" y="5787481"/>
            <a:ext cx="49801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ONE PEACE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（連載開始）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28308FB0-195C-440F-A364-1E937EDE159A}"/>
              </a:ext>
            </a:extLst>
          </p:cNvPr>
          <p:cNvSpPr txBox="1"/>
          <p:nvPr/>
        </p:nvSpPr>
        <p:spPr>
          <a:xfrm>
            <a:off x="7506773" y="6039203"/>
            <a:ext cx="27199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パズドラ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D5023709-7300-4EDB-A0EF-113E5D529D28}"/>
              </a:ext>
            </a:extLst>
          </p:cNvPr>
          <p:cNvSpPr txBox="1"/>
          <p:nvPr/>
        </p:nvSpPr>
        <p:spPr>
          <a:xfrm>
            <a:off x="2161881" y="2986437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連立政権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03A5A630-E039-4C92-B4D4-D91356BBC9F6}"/>
              </a:ext>
            </a:extLst>
          </p:cNvPr>
          <p:cNvSpPr txBox="1"/>
          <p:nvPr/>
        </p:nvSpPr>
        <p:spPr>
          <a:xfrm>
            <a:off x="6674258" y="2949148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民主党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66CCEED6-EAE8-4F64-8AFD-342FCDFBBB62}"/>
              </a:ext>
            </a:extLst>
          </p:cNvPr>
          <p:cNvSpPr txBox="1"/>
          <p:nvPr/>
        </p:nvSpPr>
        <p:spPr>
          <a:xfrm>
            <a:off x="4947208" y="6176306"/>
            <a:ext cx="3617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液晶テレビ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4AE3A7B-2776-4F54-ADF6-46F1D7938B6A}"/>
              </a:ext>
            </a:extLst>
          </p:cNvPr>
          <p:cNvSpPr txBox="1"/>
          <p:nvPr/>
        </p:nvSpPr>
        <p:spPr>
          <a:xfrm>
            <a:off x="4873555" y="2748307"/>
            <a:ext cx="54771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地デジ放送開始</a:t>
            </a: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E73965A9-59B9-4BA7-A2DD-1412B173233D}"/>
              </a:ext>
            </a:extLst>
          </p:cNvPr>
          <p:cNvSpPr txBox="1"/>
          <p:nvPr/>
        </p:nvSpPr>
        <p:spPr>
          <a:xfrm>
            <a:off x="8343735" y="5742484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ドローン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677792A7-B701-4E49-AD04-BCC70E336D53}"/>
              </a:ext>
            </a:extLst>
          </p:cNvPr>
          <p:cNvSpPr txBox="1"/>
          <p:nvPr/>
        </p:nvSpPr>
        <p:spPr>
          <a:xfrm>
            <a:off x="5768857" y="5582005"/>
            <a:ext cx="41786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回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WBC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優勝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56423D0E-7814-429F-BA63-71E69C2F7418}"/>
              </a:ext>
            </a:extLst>
          </p:cNvPr>
          <p:cNvSpPr txBox="1"/>
          <p:nvPr/>
        </p:nvSpPr>
        <p:spPr>
          <a:xfrm>
            <a:off x="3285216" y="166414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香港返還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A0959E4E-69A2-4277-9473-E9E47497F07C}"/>
              </a:ext>
            </a:extLst>
          </p:cNvPr>
          <p:cNvSpPr txBox="1"/>
          <p:nvPr/>
        </p:nvSpPr>
        <p:spPr>
          <a:xfrm>
            <a:off x="7684513" y="1970015"/>
            <a:ext cx="45954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東京ｵﾘﾝﾋﾟｯｸ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決定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02C26639-B903-4C74-92D1-D87FAD245675}"/>
              </a:ext>
            </a:extLst>
          </p:cNvPr>
          <p:cNvSpPr txBox="1"/>
          <p:nvPr/>
        </p:nvSpPr>
        <p:spPr>
          <a:xfrm>
            <a:off x="8004129" y="6039203"/>
            <a:ext cx="40504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妖怪ウォッチ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5E0CE63F-BDF3-4416-B18D-12158400FF0D}"/>
              </a:ext>
            </a:extLst>
          </p:cNvPr>
          <p:cNvSpPr txBox="1"/>
          <p:nvPr/>
        </p:nvSpPr>
        <p:spPr>
          <a:xfrm>
            <a:off x="7804996" y="5692514"/>
            <a:ext cx="36657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アベノミクス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20A73F83-1791-4A24-B0F1-026CABAE33C4}"/>
              </a:ext>
            </a:extLst>
          </p:cNvPr>
          <p:cNvSpPr txBox="1"/>
          <p:nvPr/>
        </p:nvSpPr>
        <p:spPr>
          <a:xfrm>
            <a:off x="7185785" y="2214063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普及開始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B188884C-1CFE-41D5-BD12-FE324D2B3E9B}"/>
              </a:ext>
            </a:extLst>
          </p:cNvPr>
          <p:cNvSpPr txBox="1"/>
          <p:nvPr/>
        </p:nvSpPr>
        <p:spPr>
          <a:xfrm>
            <a:off x="7519432" y="2250173"/>
            <a:ext cx="37779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1D3FF9DC-1DD5-4D8B-A2E7-79E1609FC56B}"/>
              </a:ext>
            </a:extLst>
          </p:cNvPr>
          <p:cNvSpPr txBox="1"/>
          <p:nvPr/>
        </p:nvSpPr>
        <p:spPr>
          <a:xfrm>
            <a:off x="6934879" y="5669277"/>
            <a:ext cx="28802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AKB48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0CB052A1-B7EC-4E64-AEE1-9E92D3F1D77C}"/>
              </a:ext>
            </a:extLst>
          </p:cNvPr>
          <p:cNvSpPr txBox="1"/>
          <p:nvPr/>
        </p:nvSpPr>
        <p:spPr>
          <a:xfrm>
            <a:off x="5746184" y="6534241"/>
            <a:ext cx="4403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ハンカチ王子</a:t>
            </a: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0F514C50-629C-4486-8F12-333C82043C3F}"/>
              </a:ext>
            </a:extLst>
          </p:cNvPr>
          <p:cNvSpPr txBox="1"/>
          <p:nvPr/>
        </p:nvSpPr>
        <p:spPr>
          <a:xfrm>
            <a:off x="3913623" y="2722042"/>
            <a:ext cx="23031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モード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9C54CB75-F246-45B1-8BF4-4A197E901225}"/>
              </a:ext>
            </a:extLst>
          </p:cNvPr>
          <p:cNvSpPr txBox="1"/>
          <p:nvPr/>
        </p:nvSpPr>
        <p:spPr>
          <a:xfrm>
            <a:off x="3878463" y="5670912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だんご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三兄弟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0906F034-EA6A-46BE-8555-F977581025D4}"/>
              </a:ext>
            </a:extLst>
          </p:cNvPr>
          <p:cNvSpPr txBox="1"/>
          <p:nvPr/>
        </p:nvSpPr>
        <p:spPr>
          <a:xfrm>
            <a:off x="8589314" y="6039203"/>
            <a:ext cx="3906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CEFDA166-00FA-431F-9453-76381323D767}"/>
              </a:ext>
            </a:extLst>
          </p:cNvPr>
          <p:cNvSpPr txBox="1"/>
          <p:nvPr/>
        </p:nvSpPr>
        <p:spPr>
          <a:xfrm>
            <a:off x="8081991" y="5802926"/>
            <a:ext cx="23191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アナ雪</a:t>
            </a: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4E1E8F09-7004-41AC-AA9B-278521AD0392}"/>
              </a:ext>
            </a:extLst>
          </p:cNvPr>
          <p:cNvSpPr txBox="1"/>
          <p:nvPr/>
        </p:nvSpPr>
        <p:spPr>
          <a:xfrm>
            <a:off x="4606135" y="2940581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日朝平壌宣言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BDCEA5F5-4422-460D-A02C-1CFE040B3924}"/>
              </a:ext>
            </a:extLst>
          </p:cNvPr>
          <p:cNvSpPr txBox="1"/>
          <p:nvPr/>
        </p:nvSpPr>
        <p:spPr>
          <a:xfrm>
            <a:off x="4683079" y="5849448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拉致問題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58D07978-6599-488D-A6E1-AFA67473BD3E}"/>
              </a:ext>
            </a:extLst>
          </p:cNvPr>
          <p:cNvSpPr txBox="1"/>
          <p:nvPr/>
        </p:nvSpPr>
        <p:spPr>
          <a:xfrm>
            <a:off x="5480665" y="5825545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楽天ｲｰｸﾞﾙｽ</a:t>
            </a: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20D22FA2-265D-443D-8804-EDABFD254CF8}"/>
              </a:ext>
            </a:extLst>
          </p:cNvPr>
          <p:cNvSpPr txBox="1"/>
          <p:nvPr/>
        </p:nvSpPr>
        <p:spPr>
          <a:xfrm>
            <a:off x="7819417" y="6197975"/>
            <a:ext cx="2158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LINE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1AFF3741-C311-4663-B8AF-7B105C572DF5}"/>
              </a:ext>
            </a:extLst>
          </p:cNvPr>
          <p:cNvSpPr txBox="1"/>
          <p:nvPr/>
        </p:nvSpPr>
        <p:spPr>
          <a:xfrm>
            <a:off x="5890891" y="5970494"/>
            <a:ext cx="28642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モバゲー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5A0F9BD8-E74D-48DB-9D5E-8D2D1CE8C01E}"/>
              </a:ext>
            </a:extLst>
          </p:cNvPr>
          <p:cNvSpPr txBox="1"/>
          <p:nvPr/>
        </p:nvSpPr>
        <p:spPr>
          <a:xfrm>
            <a:off x="2991658" y="2456206"/>
            <a:ext cx="3826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YAHOO!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ｻｰﾋﾞｽ開始</a:t>
            </a: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9D460B93-F827-4693-AC6A-70F455A122AF}"/>
              </a:ext>
            </a:extLst>
          </p:cNvPr>
          <p:cNvSpPr txBox="1"/>
          <p:nvPr/>
        </p:nvSpPr>
        <p:spPr>
          <a:xfrm>
            <a:off x="4377359" y="5863112"/>
            <a:ext cx="14054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3EC5D544-B05F-404F-9949-7B4A1930B41D}"/>
              </a:ext>
            </a:extLst>
          </p:cNvPr>
          <p:cNvSpPr txBox="1"/>
          <p:nvPr/>
        </p:nvSpPr>
        <p:spPr>
          <a:xfrm>
            <a:off x="3261224" y="6427561"/>
            <a:ext cx="39061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テレホーダイ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EBAF70E4-EACC-41DD-A39F-30CC5A3ECA6C}"/>
              </a:ext>
            </a:extLst>
          </p:cNvPr>
          <p:cNvSpPr txBox="1"/>
          <p:nvPr/>
        </p:nvSpPr>
        <p:spPr>
          <a:xfrm>
            <a:off x="6119062" y="2716674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民営化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55E2E94E-3CF4-4D39-B466-EA2DBB6FB689}"/>
              </a:ext>
            </a:extLst>
          </p:cNvPr>
          <p:cNvSpPr txBox="1"/>
          <p:nvPr/>
        </p:nvSpPr>
        <p:spPr>
          <a:xfrm>
            <a:off x="4925260" y="5674188"/>
            <a:ext cx="19504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ipod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2D37E85F-4449-43A5-9FC5-5A97BA1BCB4C}"/>
              </a:ext>
            </a:extLst>
          </p:cNvPr>
          <p:cNvSpPr txBox="1"/>
          <p:nvPr/>
        </p:nvSpPr>
        <p:spPr>
          <a:xfrm>
            <a:off x="6547011" y="1393212"/>
            <a:ext cx="52687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米オバマ大統領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3E3A56C6-2882-4C73-9EA2-7E3CFA9377B1}"/>
              </a:ext>
            </a:extLst>
          </p:cNvPr>
          <p:cNvSpPr txBox="1"/>
          <p:nvPr/>
        </p:nvSpPr>
        <p:spPr>
          <a:xfrm>
            <a:off x="8902505" y="1171377"/>
            <a:ext cx="58457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米トランプ大統領</a:t>
            </a: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897C208B-A7CC-46E6-8E01-0138CD17DFB8}"/>
              </a:ext>
            </a:extLst>
          </p:cNvPr>
          <p:cNvSpPr txBox="1"/>
          <p:nvPr/>
        </p:nvSpPr>
        <p:spPr>
          <a:xfrm>
            <a:off x="4895184" y="6017088"/>
            <a:ext cx="2094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ブログ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D711FFC8-5D2B-45BD-97D9-CC5324969C1D}"/>
              </a:ext>
            </a:extLst>
          </p:cNvPr>
          <p:cNvSpPr txBox="1"/>
          <p:nvPr/>
        </p:nvSpPr>
        <p:spPr>
          <a:xfrm>
            <a:off x="8082923" y="6356128"/>
            <a:ext cx="25275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爆買い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8E8080EB-65B2-49C9-9DE8-17AAFFFBAF28}"/>
              </a:ext>
            </a:extLst>
          </p:cNvPr>
          <p:cNvSpPr txBox="1"/>
          <p:nvPr/>
        </p:nvSpPr>
        <p:spPr>
          <a:xfrm>
            <a:off x="4367237" y="6455787"/>
            <a:ext cx="470765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FTTH,CATV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25F90C2D-A359-4565-8C7D-9B5251EFEE01}"/>
              </a:ext>
            </a:extLst>
          </p:cNvPr>
          <p:cNvSpPr txBox="1"/>
          <p:nvPr/>
        </p:nvSpPr>
        <p:spPr>
          <a:xfrm>
            <a:off x="5418094" y="1184206"/>
            <a:ext cx="55893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YOUTUBE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40C352B3-2D89-45BD-862B-F0A3ABA9F7BF}"/>
              </a:ext>
            </a:extLst>
          </p:cNvPr>
          <p:cNvSpPr txBox="1"/>
          <p:nvPr/>
        </p:nvSpPr>
        <p:spPr>
          <a:xfrm>
            <a:off x="3844800" y="5945232"/>
            <a:ext cx="33451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docomo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EB206F95-5084-487B-BE81-5CF52915C5B2}"/>
              </a:ext>
            </a:extLst>
          </p:cNvPr>
          <p:cNvSpPr txBox="1"/>
          <p:nvPr/>
        </p:nvSpPr>
        <p:spPr>
          <a:xfrm>
            <a:off x="5222647" y="5612220"/>
            <a:ext cx="3601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東京メトロ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F49B4642-8DF3-42E7-B0D4-4AE2AB4B1D58}"/>
              </a:ext>
            </a:extLst>
          </p:cNvPr>
          <p:cNvSpPr txBox="1"/>
          <p:nvPr/>
        </p:nvSpPr>
        <p:spPr>
          <a:xfrm>
            <a:off x="3554329" y="6250017"/>
            <a:ext cx="36977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札幌ドーム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886700E2-648F-4348-B1DA-7ADA7B3E0308}"/>
              </a:ext>
            </a:extLst>
          </p:cNvPr>
          <p:cNvSpPr txBox="1"/>
          <p:nvPr/>
        </p:nvSpPr>
        <p:spPr>
          <a:xfrm>
            <a:off x="2425051" y="6185674"/>
            <a:ext cx="36977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大阪ドーム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87C0DD56-D488-4E8E-B62B-E52F2EC2C4FB}"/>
              </a:ext>
            </a:extLst>
          </p:cNvPr>
          <p:cNvSpPr txBox="1"/>
          <p:nvPr/>
        </p:nvSpPr>
        <p:spPr>
          <a:xfrm>
            <a:off x="1594472" y="6185674"/>
            <a:ext cx="3697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福岡ドーム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283BA5D4-DE75-45F7-93D3-250D1019E1BF}"/>
              </a:ext>
            </a:extLst>
          </p:cNvPr>
          <p:cNvSpPr txBox="1"/>
          <p:nvPr/>
        </p:nvSpPr>
        <p:spPr>
          <a:xfrm>
            <a:off x="1431317" y="2200673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花博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E7F695A5-1ABC-4CB6-9CFB-AB0A51636CD2}"/>
              </a:ext>
            </a:extLst>
          </p:cNvPr>
          <p:cNvSpPr txBox="1"/>
          <p:nvPr/>
        </p:nvSpPr>
        <p:spPr>
          <a:xfrm>
            <a:off x="5499777" y="2298250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愛知万博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236601F1-0C41-4E4A-A57D-6B2DCAEE0C99}"/>
              </a:ext>
            </a:extLst>
          </p:cNvPr>
          <p:cNvSpPr txBox="1"/>
          <p:nvPr/>
        </p:nvSpPr>
        <p:spPr>
          <a:xfrm>
            <a:off x="6909478" y="1703775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上海万博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946A9C4-B533-48EC-B16F-849C3BDE60CC}"/>
              </a:ext>
            </a:extLst>
          </p:cNvPr>
          <p:cNvSpPr txBox="1"/>
          <p:nvPr/>
        </p:nvSpPr>
        <p:spPr>
          <a:xfrm>
            <a:off x="8941441" y="2921708"/>
            <a:ext cx="19665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IR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8B021BE8-0B16-41DA-BC0B-1908F39DAEE0}"/>
              </a:ext>
            </a:extLst>
          </p:cNvPr>
          <p:cNvSpPr txBox="1"/>
          <p:nvPr/>
        </p:nvSpPr>
        <p:spPr>
          <a:xfrm>
            <a:off x="7639881" y="6533255"/>
            <a:ext cx="57496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普天間基地問題</a:t>
            </a: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7B86D74D-315E-46F5-8543-53C71C96C104}"/>
              </a:ext>
            </a:extLst>
          </p:cNvPr>
          <p:cNvSpPr txBox="1"/>
          <p:nvPr/>
        </p:nvSpPr>
        <p:spPr>
          <a:xfrm>
            <a:off x="4457000" y="2300578"/>
            <a:ext cx="23512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Suica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5B66BA59-54CD-4B6A-8D46-2D6538D7E1E3}"/>
              </a:ext>
            </a:extLst>
          </p:cNvPr>
          <p:cNvSpPr txBox="1"/>
          <p:nvPr/>
        </p:nvSpPr>
        <p:spPr>
          <a:xfrm>
            <a:off x="1886507" y="256500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のぞみ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運行開始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C3C88661-B8D3-4376-A00B-E6DB13B5646D}"/>
              </a:ext>
            </a:extLst>
          </p:cNvPr>
          <p:cNvSpPr txBox="1"/>
          <p:nvPr/>
        </p:nvSpPr>
        <p:spPr>
          <a:xfrm>
            <a:off x="6408634" y="5970494"/>
            <a:ext cx="24153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taspo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49F9EBBB-C173-4AD3-8E55-7D6B701BA411}"/>
              </a:ext>
            </a:extLst>
          </p:cNvPr>
          <p:cNvSpPr txBox="1"/>
          <p:nvPr/>
        </p:nvSpPr>
        <p:spPr>
          <a:xfrm>
            <a:off x="8120823" y="6199223"/>
            <a:ext cx="36977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電子タバコ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73F4B94B-098A-4344-8FB3-A5CD14EA21D6}"/>
              </a:ext>
            </a:extLst>
          </p:cNvPr>
          <p:cNvSpPr txBox="1"/>
          <p:nvPr/>
        </p:nvSpPr>
        <p:spPr>
          <a:xfrm>
            <a:off x="2454973" y="2376778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関西空港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0CC2767-FE3D-48B5-97DE-1AD4816CA364}"/>
              </a:ext>
            </a:extLst>
          </p:cNvPr>
          <p:cNvSpPr txBox="1"/>
          <p:nvPr/>
        </p:nvSpPr>
        <p:spPr>
          <a:xfrm>
            <a:off x="9132405" y="2510190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台風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EA57A60C-EAFF-4748-A914-3815257143E1}"/>
              </a:ext>
            </a:extLst>
          </p:cNvPr>
          <p:cNvSpPr txBox="1"/>
          <p:nvPr/>
        </p:nvSpPr>
        <p:spPr>
          <a:xfrm>
            <a:off x="9500743" y="5849447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上皇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3484ECD3-0925-42B3-8BF4-E05E461A6823}"/>
              </a:ext>
            </a:extLst>
          </p:cNvPr>
          <p:cNvSpPr txBox="1"/>
          <p:nvPr/>
        </p:nvSpPr>
        <p:spPr>
          <a:xfrm>
            <a:off x="9325242" y="280360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天皇退位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特例法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258CDC5-1FC6-41E7-A930-389422FB1844}"/>
              </a:ext>
            </a:extLst>
          </p:cNvPr>
          <p:cNvSpPr txBox="1"/>
          <p:nvPr/>
        </p:nvSpPr>
        <p:spPr>
          <a:xfrm>
            <a:off x="4814856" y="6313466"/>
            <a:ext cx="3521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ゆとり教育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7EBA6AAB-B37F-4893-ACE5-C6AA86800A95}"/>
              </a:ext>
            </a:extLst>
          </p:cNvPr>
          <p:cNvSpPr txBox="1"/>
          <p:nvPr/>
        </p:nvSpPr>
        <p:spPr>
          <a:xfrm>
            <a:off x="5963482" y="2321110"/>
            <a:ext cx="57496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夕張市財政破綻</a:t>
            </a: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F7493D2F-1A37-451B-BC53-2C89AFD7CD9E}"/>
              </a:ext>
            </a:extLst>
          </p:cNvPr>
          <p:cNvSpPr txBox="1"/>
          <p:nvPr/>
        </p:nvSpPr>
        <p:spPr>
          <a:xfrm>
            <a:off x="7405752" y="2953131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特別復興税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9974F3A1-E949-46C0-BA6F-52766C1436F4}"/>
              </a:ext>
            </a:extLst>
          </p:cNvPr>
          <p:cNvSpPr txBox="1"/>
          <p:nvPr/>
        </p:nvSpPr>
        <p:spPr>
          <a:xfrm>
            <a:off x="6444165" y="6206714"/>
            <a:ext cx="41305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ふるさと納税</a:t>
            </a: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50479244-73DA-4F8F-A12E-74223D327472}"/>
              </a:ext>
            </a:extLst>
          </p:cNvPr>
          <p:cNvSpPr txBox="1"/>
          <p:nvPr/>
        </p:nvSpPr>
        <p:spPr>
          <a:xfrm>
            <a:off x="8070036" y="2206969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御嶽山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01C1A548-552B-49D5-B9C9-4B5D91FF5874}"/>
              </a:ext>
            </a:extLst>
          </p:cNvPr>
          <p:cNvSpPr txBox="1"/>
          <p:nvPr/>
        </p:nvSpPr>
        <p:spPr>
          <a:xfrm>
            <a:off x="4160977" y="2250173"/>
            <a:ext cx="26718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三宅島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7C48403C-9186-4880-BCBC-B1A4983059D2}"/>
              </a:ext>
            </a:extLst>
          </p:cNvPr>
          <p:cNvSpPr txBox="1"/>
          <p:nvPr/>
        </p:nvSpPr>
        <p:spPr>
          <a:xfrm>
            <a:off x="6905350" y="6404834"/>
            <a:ext cx="34412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LAN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B963F803-B2B2-4C92-9A39-BADA68B9EB55}"/>
              </a:ext>
            </a:extLst>
          </p:cNvPr>
          <p:cNvSpPr txBox="1"/>
          <p:nvPr/>
        </p:nvSpPr>
        <p:spPr>
          <a:xfrm>
            <a:off x="4663644" y="1360227"/>
            <a:ext cx="3761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ルンバ発売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380ECB6C-A260-4EA3-92FF-53BFB204BF30}"/>
              </a:ext>
            </a:extLst>
          </p:cNvPr>
          <p:cNvSpPr txBox="1"/>
          <p:nvPr/>
        </p:nvSpPr>
        <p:spPr>
          <a:xfrm>
            <a:off x="5248791" y="1330595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ｽﾏﾄﾗ島沖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46CAD078-A268-4439-B493-81B70FA8C09E}"/>
              </a:ext>
            </a:extLst>
          </p:cNvPr>
          <p:cNvSpPr txBox="1"/>
          <p:nvPr/>
        </p:nvSpPr>
        <p:spPr>
          <a:xfrm>
            <a:off x="1253664" y="5782034"/>
            <a:ext cx="51404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おどるﾎﾟﾝﾎﾟｺﾘﾝ</a:t>
            </a: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47BCCC1B-13FE-4D18-81A6-BB52BFB14C34}"/>
              </a:ext>
            </a:extLst>
          </p:cNvPr>
          <p:cNvSpPr txBox="1"/>
          <p:nvPr/>
        </p:nvSpPr>
        <p:spPr>
          <a:xfrm>
            <a:off x="6899418" y="5991797"/>
            <a:ext cx="32809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ゆる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キャラ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D572F060-C43D-45AB-8C39-5687E3D991ED}"/>
              </a:ext>
            </a:extLst>
          </p:cNvPr>
          <p:cNvSpPr txBox="1"/>
          <p:nvPr/>
        </p:nvSpPr>
        <p:spPr>
          <a:xfrm>
            <a:off x="7476933" y="6243257"/>
            <a:ext cx="33130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ふなっ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しー</a:t>
            </a: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5E79B363-D230-4D80-9E63-94B77A094135}"/>
              </a:ext>
            </a:extLst>
          </p:cNvPr>
          <p:cNvSpPr txBox="1"/>
          <p:nvPr/>
        </p:nvSpPr>
        <p:spPr>
          <a:xfrm>
            <a:off x="7631098" y="5841083"/>
            <a:ext cx="26718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二刀流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BE5906BC-DBBF-482C-890D-E84AF526FA1D}"/>
              </a:ext>
            </a:extLst>
          </p:cNvPr>
          <p:cNvSpPr txBox="1"/>
          <p:nvPr/>
        </p:nvSpPr>
        <p:spPr>
          <a:xfrm>
            <a:off x="8217094" y="6519263"/>
            <a:ext cx="42107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危険ﾄﾞﾗｯｸﾞ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B794DAEC-5578-453F-A2C5-B647AFED7391}"/>
              </a:ext>
            </a:extLst>
          </p:cNvPr>
          <p:cNvSpPr txBox="1"/>
          <p:nvPr/>
        </p:nvSpPr>
        <p:spPr>
          <a:xfrm>
            <a:off x="7760907" y="2460522"/>
            <a:ext cx="33290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PS4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580F0DBE-B3F2-400E-9C54-9EBF1EDBB477}"/>
              </a:ext>
            </a:extLst>
          </p:cNvPr>
          <p:cNvSpPr txBox="1"/>
          <p:nvPr/>
        </p:nvSpPr>
        <p:spPr>
          <a:xfrm>
            <a:off x="7601410" y="2658829"/>
            <a:ext cx="65190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zh-TW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自動車運転処罰法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1871AEEF-89CA-47B9-B9AA-D2D4C081F452}"/>
              </a:ext>
            </a:extLst>
          </p:cNvPr>
          <p:cNvSpPr txBox="1"/>
          <p:nvPr/>
        </p:nvSpPr>
        <p:spPr>
          <a:xfrm>
            <a:off x="6960167" y="3012962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ﾀﾞｳﾝﾛｰﾄﾞ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違法化</a:t>
            </a: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CA2825CC-0A0D-4CB3-A342-8FABD05B36CB}"/>
              </a:ext>
            </a:extLst>
          </p:cNvPr>
          <p:cNvSpPr txBox="1"/>
          <p:nvPr/>
        </p:nvSpPr>
        <p:spPr>
          <a:xfrm>
            <a:off x="1849905" y="6042344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若貴</a:t>
            </a: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1CD75E46-20F0-4657-80BB-82162939E298}"/>
              </a:ext>
            </a:extLst>
          </p:cNvPr>
          <p:cNvSpPr txBox="1"/>
          <p:nvPr/>
        </p:nvSpPr>
        <p:spPr>
          <a:xfrm>
            <a:off x="4011159" y="2879774"/>
            <a:ext cx="578167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デジカメ本格普及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7BBC4475-AAE1-444E-A4C9-1C977397B347}"/>
              </a:ext>
            </a:extLst>
          </p:cNvPr>
          <p:cNvSpPr txBox="1"/>
          <p:nvPr/>
        </p:nvSpPr>
        <p:spPr>
          <a:xfrm>
            <a:off x="6558837" y="1003328"/>
            <a:ext cx="502825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ｳｻｲﾝﾎﾞﾙﾄ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100m9.58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秒</a:t>
            </a: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5DE8D004-AF8F-4823-A23B-9985C0988E97}"/>
              </a:ext>
            </a:extLst>
          </p:cNvPr>
          <p:cNvSpPr txBox="1"/>
          <p:nvPr/>
        </p:nvSpPr>
        <p:spPr>
          <a:xfrm>
            <a:off x="5572037" y="6381841"/>
            <a:ext cx="23833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映画</a:t>
            </a: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D298361A-DA32-44C8-96B1-61189EC4B28C}"/>
              </a:ext>
            </a:extLst>
          </p:cNvPr>
          <p:cNvSpPr txBox="1"/>
          <p:nvPr/>
        </p:nvSpPr>
        <p:spPr>
          <a:xfrm>
            <a:off x="3854860" y="6120492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地域振興券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4235A845-E931-43A5-9510-BB3B6A26C8A5}"/>
              </a:ext>
            </a:extLst>
          </p:cNvPr>
          <p:cNvSpPr txBox="1"/>
          <p:nvPr/>
        </p:nvSpPr>
        <p:spPr>
          <a:xfrm>
            <a:off x="1729381" y="5882348"/>
            <a:ext cx="44672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AT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限定免許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60FDE80E-F30F-40EB-9F22-28F0E2A78015}"/>
              </a:ext>
            </a:extLst>
          </p:cNvPr>
          <p:cNvSpPr txBox="1"/>
          <p:nvPr/>
        </p:nvSpPr>
        <p:spPr>
          <a:xfrm>
            <a:off x="7483318" y="5604806"/>
            <a:ext cx="304053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994E3004-122E-4C05-87B1-036563595233}"/>
              </a:ext>
            </a:extLst>
          </p:cNvPr>
          <p:cNvSpPr txBox="1"/>
          <p:nvPr/>
        </p:nvSpPr>
        <p:spPr>
          <a:xfrm>
            <a:off x="1883135" y="131232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欧州連合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条約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D0AEBA0D-C1F3-42CE-9F56-AE5D583D568C}"/>
              </a:ext>
            </a:extLst>
          </p:cNvPr>
          <p:cNvSpPr txBox="1"/>
          <p:nvPr/>
        </p:nvSpPr>
        <p:spPr>
          <a:xfrm>
            <a:off x="9172419" y="6381841"/>
            <a:ext cx="32168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スポーツ</a:t>
            </a: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6F32CC99-C26A-4891-8C9A-4A9A62F6D49B}"/>
              </a:ext>
            </a:extLst>
          </p:cNvPr>
          <p:cNvSpPr txBox="1"/>
          <p:nvPr/>
        </p:nvSpPr>
        <p:spPr>
          <a:xfrm>
            <a:off x="4110784" y="1026030"/>
            <a:ext cx="5364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ペルー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ﾌｼﾞﾓﾘ政権崩壊</a:t>
            </a: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D61BE31E-3601-47E9-966E-1BDDD9C84370}"/>
              </a:ext>
            </a:extLst>
          </p:cNvPr>
          <p:cNvSpPr txBox="1"/>
          <p:nvPr/>
        </p:nvSpPr>
        <p:spPr>
          <a:xfrm>
            <a:off x="9132405" y="2215383"/>
            <a:ext cx="179019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TPP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0C03B3AF-2894-4B87-A953-5770D59AC728}"/>
              </a:ext>
            </a:extLst>
          </p:cNvPr>
          <p:cNvSpPr txBox="1"/>
          <p:nvPr/>
        </p:nvSpPr>
        <p:spPr>
          <a:xfrm>
            <a:off x="6683453" y="5829297"/>
            <a:ext cx="37939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電子マネー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F1AEF10A-E421-4745-BE1A-F1305C440271}"/>
              </a:ext>
            </a:extLst>
          </p:cNvPr>
          <p:cNvSpPr txBox="1"/>
          <p:nvPr/>
        </p:nvSpPr>
        <p:spPr>
          <a:xfrm>
            <a:off x="8871637" y="6222083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仮想通貨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51BE0522-E9F0-4486-AD94-E1B34C508926}"/>
              </a:ext>
            </a:extLst>
          </p:cNvPr>
          <p:cNvSpPr txBox="1"/>
          <p:nvPr/>
        </p:nvSpPr>
        <p:spPr>
          <a:xfrm>
            <a:off x="8549352" y="2250173"/>
            <a:ext cx="421072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ｵﾊﾞﾏ大統領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広島訪問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D3420C29-6BE0-4F49-9AF4-97FA649C0507}"/>
              </a:ext>
            </a:extLst>
          </p:cNvPr>
          <p:cNvSpPr txBox="1"/>
          <p:nvPr/>
        </p:nvSpPr>
        <p:spPr>
          <a:xfrm>
            <a:off x="8634375" y="6369582"/>
            <a:ext cx="26237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 VR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B08DA721-091B-41AC-A9B6-C429CD9A7840}"/>
              </a:ext>
            </a:extLst>
          </p:cNvPr>
          <p:cNvSpPr txBox="1"/>
          <p:nvPr/>
        </p:nvSpPr>
        <p:spPr>
          <a:xfrm>
            <a:off x="7238471" y="6176306"/>
            <a:ext cx="275200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なでしこ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ジャパン</a:t>
            </a: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564356E6-932F-4297-BE67-EFCC59F82EF3}"/>
              </a:ext>
            </a:extLst>
          </p:cNvPr>
          <p:cNvSpPr txBox="1"/>
          <p:nvPr/>
        </p:nvSpPr>
        <p:spPr>
          <a:xfrm>
            <a:off x="1003350" y="6536063"/>
            <a:ext cx="37458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オバタリアン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6A6ADE31-9D5D-4EFC-9838-3F7FF800EC8B}"/>
              </a:ext>
            </a:extLst>
          </p:cNvPr>
          <p:cNvSpPr txBox="1"/>
          <p:nvPr/>
        </p:nvSpPr>
        <p:spPr>
          <a:xfrm>
            <a:off x="2138636" y="2811177"/>
            <a:ext cx="3906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リーグ発足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D16F0002-1D6B-4FC3-B6DB-977FCFA19D44}"/>
              </a:ext>
            </a:extLst>
          </p:cNvPr>
          <p:cNvSpPr txBox="1"/>
          <p:nvPr/>
        </p:nvSpPr>
        <p:spPr>
          <a:xfrm>
            <a:off x="4115717" y="6302258"/>
            <a:ext cx="26558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リベンジ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F919D332-56F1-41F7-B9CF-2E75FCC6DC7D}"/>
              </a:ext>
            </a:extLst>
          </p:cNvPr>
          <p:cNvSpPr txBox="1"/>
          <p:nvPr/>
        </p:nvSpPr>
        <p:spPr>
          <a:xfrm>
            <a:off x="5060708" y="5841026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マニフェスト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0194957A-69C6-4A31-8665-E7660F4A2730}"/>
              </a:ext>
            </a:extLst>
          </p:cNvPr>
          <p:cNvSpPr txBox="1"/>
          <p:nvPr/>
        </p:nvSpPr>
        <p:spPr>
          <a:xfrm>
            <a:off x="6653891" y="6557234"/>
            <a:ext cx="34412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政権交代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93AE0225-D825-4D03-A516-C8073690CE40}"/>
              </a:ext>
            </a:extLst>
          </p:cNvPr>
          <p:cNvSpPr txBox="1"/>
          <p:nvPr/>
        </p:nvSpPr>
        <p:spPr>
          <a:xfrm>
            <a:off x="9076408" y="6009449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忖度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7219D48D-DF94-403C-89E9-4D10CC379169}"/>
              </a:ext>
            </a:extLst>
          </p:cNvPr>
          <p:cNvSpPr txBox="1"/>
          <p:nvPr/>
        </p:nvSpPr>
        <p:spPr>
          <a:xfrm>
            <a:off x="8540536" y="2608313"/>
            <a:ext cx="43870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マイナス金利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35E962A6-DF31-45C9-A419-1A42B9E2D5C4}"/>
              </a:ext>
            </a:extLst>
          </p:cNvPr>
          <p:cNvSpPr txBox="1"/>
          <p:nvPr/>
        </p:nvSpPr>
        <p:spPr>
          <a:xfrm>
            <a:off x="7195796" y="1240812"/>
            <a:ext cx="35534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リビア内戦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シリア内戦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168363F2-3C5A-46E8-AB1D-AC4A47E1AA17}"/>
              </a:ext>
            </a:extLst>
          </p:cNvPr>
          <p:cNvSpPr txBox="1"/>
          <p:nvPr/>
        </p:nvSpPr>
        <p:spPr>
          <a:xfrm>
            <a:off x="2433383" y="1441776"/>
            <a:ext cx="46275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チェチェン紛争</a:t>
            </a: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DC25FFF7-AADB-46EE-8AB8-1DF6422D34B6}"/>
              </a:ext>
            </a:extLst>
          </p:cNvPr>
          <p:cNvSpPr txBox="1"/>
          <p:nvPr/>
        </p:nvSpPr>
        <p:spPr>
          <a:xfrm>
            <a:off x="8018362" y="1087457"/>
            <a:ext cx="37137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ISIS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による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イラク内戦</a:t>
            </a: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1904B6E4-49F0-4E76-8CDE-082B14323FB4}"/>
              </a:ext>
            </a:extLst>
          </p:cNvPr>
          <p:cNvSpPr txBox="1"/>
          <p:nvPr/>
        </p:nvSpPr>
        <p:spPr>
          <a:xfrm>
            <a:off x="2992856" y="1450785"/>
            <a:ext cx="3649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コンゴ戦争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FA766D24-4FE8-4784-8BC5-9D2FCDDF42E7}"/>
              </a:ext>
            </a:extLst>
          </p:cNvPr>
          <p:cNvSpPr txBox="1"/>
          <p:nvPr/>
        </p:nvSpPr>
        <p:spPr>
          <a:xfrm>
            <a:off x="7432052" y="1461792"/>
            <a:ext cx="4467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マリ北部紛争</a:t>
            </a: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001FBB82-B91C-4593-9970-3BABD2A36FAC}"/>
              </a:ext>
            </a:extLst>
          </p:cNvPr>
          <p:cNvSpPr txBox="1"/>
          <p:nvPr/>
        </p:nvSpPr>
        <p:spPr>
          <a:xfrm>
            <a:off x="2804491" y="2202058"/>
            <a:ext cx="2030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PL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168CF234-EC51-4006-83FD-28EC79D89137}"/>
              </a:ext>
            </a:extLst>
          </p:cNvPr>
          <p:cNvSpPr txBox="1"/>
          <p:nvPr/>
        </p:nvSpPr>
        <p:spPr>
          <a:xfrm>
            <a:off x="8588736" y="1542727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伊勢志摩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DF6E9E2B-0610-4C70-B756-39920417E6F0}"/>
              </a:ext>
            </a:extLst>
          </p:cNvPr>
          <p:cNvSpPr txBox="1"/>
          <p:nvPr/>
        </p:nvSpPr>
        <p:spPr>
          <a:xfrm>
            <a:off x="5487023" y="1626166"/>
            <a:ext cx="42107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独ﾒﾙｹﾙ首相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D3B59382-A913-45BF-80FF-BE93A229DBE0}"/>
              </a:ext>
            </a:extLst>
          </p:cNvPr>
          <p:cNvSpPr txBox="1"/>
          <p:nvPr/>
        </p:nvSpPr>
        <p:spPr>
          <a:xfrm>
            <a:off x="8854680" y="1018977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仏ﾏｸﾛﾝ大統領</a:t>
            </a: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17C6E6DA-1E17-42EC-AC8C-45486A662275}"/>
              </a:ext>
            </a:extLst>
          </p:cNvPr>
          <p:cNvSpPr txBox="1"/>
          <p:nvPr/>
        </p:nvSpPr>
        <p:spPr>
          <a:xfrm>
            <a:off x="7387169" y="1042692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露ﾌﾟｰﾁﾝ大統領</a:t>
            </a: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B3885439-7E1C-4BA2-8571-653609235491}"/>
              </a:ext>
            </a:extLst>
          </p:cNvPr>
          <p:cNvSpPr txBox="1"/>
          <p:nvPr/>
        </p:nvSpPr>
        <p:spPr>
          <a:xfrm>
            <a:off x="5730491" y="1038214"/>
            <a:ext cx="49801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北朝鮮核実験</a:t>
            </a: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7468995B-1416-40AD-A99A-4E87ED338D97}"/>
              </a:ext>
            </a:extLst>
          </p:cNvPr>
          <p:cNvSpPr txBox="1"/>
          <p:nvPr/>
        </p:nvSpPr>
        <p:spPr>
          <a:xfrm>
            <a:off x="9268333" y="3074108"/>
            <a:ext cx="289626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4K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6A384D32-B15C-4022-941C-26DB2BF3B0F9}"/>
              </a:ext>
            </a:extLst>
          </p:cNvPr>
          <p:cNvSpPr txBox="1"/>
          <p:nvPr/>
        </p:nvSpPr>
        <p:spPr>
          <a:xfrm>
            <a:off x="8217749" y="1323677"/>
            <a:ext cx="53648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ﾕｰﾗｼｱ経済連合</a:t>
            </a: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F75C5701-E24C-4F90-B755-6F7C9F83A776}"/>
              </a:ext>
            </a:extLst>
          </p:cNvPr>
          <p:cNvSpPr txBox="1"/>
          <p:nvPr/>
        </p:nvSpPr>
        <p:spPr>
          <a:xfrm>
            <a:off x="5499776" y="2742644"/>
            <a:ext cx="344129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福知山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脱線事故</a:t>
            </a: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48AC818B-C28F-449E-BB65-11978651F635}"/>
              </a:ext>
            </a:extLst>
          </p:cNvPr>
          <p:cNvSpPr txBox="1"/>
          <p:nvPr/>
        </p:nvSpPr>
        <p:spPr>
          <a:xfrm>
            <a:off x="2466251" y="163236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ﾘﾚﾊﾝﾒﾙ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058C55A1-7B32-4603-B4F0-16D12611DF50}"/>
              </a:ext>
            </a:extLst>
          </p:cNvPr>
          <p:cNvSpPr txBox="1"/>
          <p:nvPr/>
        </p:nvSpPr>
        <p:spPr>
          <a:xfrm>
            <a:off x="4646324" y="1809479"/>
            <a:ext cx="382601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ｿﾙﾄﾚｰｸｼﾃｨ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2BBD7997-2BB0-4E80-AA3A-36959944FA9F}"/>
              </a:ext>
            </a:extLst>
          </p:cNvPr>
          <p:cNvSpPr txBox="1"/>
          <p:nvPr/>
        </p:nvSpPr>
        <p:spPr>
          <a:xfrm>
            <a:off x="5811430" y="1809479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トリノ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5B1E9575-6C3F-4234-9B83-FF10F2525D43}"/>
              </a:ext>
            </a:extLst>
          </p:cNvPr>
          <p:cNvSpPr txBox="1"/>
          <p:nvPr/>
        </p:nvSpPr>
        <p:spPr>
          <a:xfrm>
            <a:off x="6913526" y="1854239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ﾊﾞﾝｸｰﾊﾞｰ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BBE2C4D8-260F-4C88-85E4-FDBF0D00C0BE}"/>
              </a:ext>
            </a:extLst>
          </p:cNvPr>
          <p:cNvSpPr txBox="1"/>
          <p:nvPr/>
        </p:nvSpPr>
        <p:spPr>
          <a:xfrm>
            <a:off x="8036471" y="1712515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ソチ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8FC493AA-0100-4639-BF19-BE153FE10F1A}"/>
              </a:ext>
            </a:extLst>
          </p:cNvPr>
          <p:cNvSpPr txBox="1"/>
          <p:nvPr/>
        </p:nvSpPr>
        <p:spPr>
          <a:xfrm>
            <a:off x="9170830" y="1801807"/>
            <a:ext cx="305656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平昌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361F8E8A-66D6-477D-B9E3-105528F504E2}"/>
              </a:ext>
            </a:extLst>
          </p:cNvPr>
          <p:cNvSpPr txBox="1"/>
          <p:nvPr/>
        </p:nvSpPr>
        <p:spPr>
          <a:xfrm>
            <a:off x="3504640" y="2235626"/>
            <a:ext cx="4691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郵便番号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桁</a:t>
            </a: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34277ED3-A72F-4EC6-A675-DE81EAE71FD5}"/>
              </a:ext>
            </a:extLst>
          </p:cNvPr>
          <p:cNvSpPr txBox="1"/>
          <p:nvPr/>
        </p:nvSpPr>
        <p:spPr>
          <a:xfrm>
            <a:off x="1059627" y="1049931"/>
            <a:ext cx="3120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ミャンマー</a:t>
            </a: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F7513572-34E7-4F1C-93E9-7F1A4957450D}"/>
              </a:ext>
            </a:extLst>
          </p:cNvPr>
          <p:cNvSpPr txBox="1"/>
          <p:nvPr/>
        </p:nvSpPr>
        <p:spPr>
          <a:xfrm>
            <a:off x="1352590" y="1815974"/>
            <a:ext cx="409851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ナミビア独立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E04E5010-DCC2-424C-A562-D5C83DC60829}"/>
              </a:ext>
            </a:extLst>
          </p:cNvPr>
          <p:cNvSpPr txBox="1"/>
          <p:nvPr/>
        </p:nvSpPr>
        <p:spPr>
          <a:xfrm>
            <a:off x="3195448" y="1043043"/>
            <a:ext cx="523665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アジア通貨危機</a:t>
            </a: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F1D68BBE-03D4-4017-A22B-B9FCCE125865}"/>
              </a:ext>
            </a:extLst>
          </p:cNvPr>
          <p:cNvSpPr txBox="1"/>
          <p:nvPr/>
        </p:nvSpPr>
        <p:spPr>
          <a:xfrm>
            <a:off x="3168572" y="2968424"/>
            <a:ext cx="38260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ﾌﾟﾘｳｽ発売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610B04F6-5098-4520-BB17-E6300E84333C}"/>
              </a:ext>
            </a:extLst>
          </p:cNvPr>
          <p:cNvSpPr txBox="1"/>
          <p:nvPr/>
        </p:nvSpPr>
        <p:spPr>
          <a:xfrm>
            <a:off x="3827689" y="1493177"/>
            <a:ext cx="36336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コソボ紛争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E1D09F3B-CA9C-4FAA-94A2-D7152EDED79C}"/>
              </a:ext>
            </a:extLst>
          </p:cNvPr>
          <p:cNvSpPr txBox="1"/>
          <p:nvPr/>
        </p:nvSpPr>
        <p:spPr>
          <a:xfrm>
            <a:off x="4133895" y="1981634"/>
            <a:ext cx="34412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九州沖縄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99FB9AAF-E928-456F-9721-1340E379C4D8}"/>
              </a:ext>
            </a:extLst>
          </p:cNvPr>
          <p:cNvSpPr txBox="1"/>
          <p:nvPr/>
        </p:nvSpPr>
        <p:spPr>
          <a:xfrm>
            <a:off x="4402535" y="2042038"/>
            <a:ext cx="3761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b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XP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DC2D398F-D5D9-4271-BF9D-F659EE9F3DE5}"/>
              </a:ext>
            </a:extLst>
          </p:cNvPr>
          <p:cNvSpPr txBox="1"/>
          <p:nvPr/>
        </p:nvSpPr>
        <p:spPr>
          <a:xfrm>
            <a:off x="4621965" y="1011678"/>
            <a:ext cx="459544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東ﾃｨﾓｰﾙ独立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4434663B-62F8-4129-9AED-A4FF86EAACA3}"/>
              </a:ext>
            </a:extLst>
          </p:cNvPr>
          <p:cNvSpPr txBox="1"/>
          <p:nvPr/>
        </p:nvSpPr>
        <p:spPr>
          <a:xfrm>
            <a:off x="6899678" y="2729769"/>
            <a:ext cx="283214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はやぶさ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帰還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9D3259D7-F27F-4A5C-8A05-DC2AC30B7B1D}"/>
              </a:ext>
            </a:extLst>
          </p:cNvPr>
          <p:cNvSpPr txBox="1"/>
          <p:nvPr/>
        </p:nvSpPr>
        <p:spPr>
          <a:xfrm>
            <a:off x="8095683" y="2439954"/>
            <a:ext cx="215888" cy="2210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デング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熱</a:t>
            </a: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648F34AC-E7F7-44D2-8248-2D85D6FFAA78}"/>
              </a:ext>
            </a:extLst>
          </p:cNvPr>
          <p:cNvSpPr txBox="1"/>
          <p:nvPr/>
        </p:nvSpPr>
        <p:spPr>
          <a:xfrm>
            <a:off x="8907315" y="1335278"/>
            <a:ext cx="574962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韓文在寅大統領</a:t>
            </a:r>
          </a:p>
        </p:txBody>
      </p: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AFC7BC5C-6910-4606-B9D2-C7B17149E99A}"/>
              </a:ext>
            </a:extLst>
          </p:cNvPr>
          <p:cNvSpPr txBox="1"/>
          <p:nvPr/>
        </p:nvSpPr>
        <p:spPr>
          <a:xfrm>
            <a:off x="5308893" y="6377808"/>
            <a:ext cx="19024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韓流</a:t>
            </a: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AD983F4C-2E0E-4FC6-8E03-CF8FCB7EE019}"/>
              </a:ext>
            </a:extLst>
          </p:cNvPr>
          <p:cNvSpPr txBox="1"/>
          <p:nvPr/>
        </p:nvSpPr>
        <p:spPr>
          <a:xfrm>
            <a:off x="1828129" y="6356801"/>
            <a:ext cx="5252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きんさんぎんさん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46F08629-CC3C-4CD8-B62C-B3423F46CCDB}"/>
              </a:ext>
            </a:extLst>
          </p:cNvPr>
          <p:cNvSpPr txBox="1"/>
          <p:nvPr/>
        </p:nvSpPr>
        <p:spPr>
          <a:xfrm>
            <a:off x="6373367" y="5659943"/>
            <a:ext cx="312068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アラフォー</a:t>
            </a: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E126061D-94A6-49FF-8797-6DADB9D754A2}"/>
              </a:ext>
            </a:extLst>
          </p:cNvPr>
          <p:cNvSpPr txBox="1"/>
          <p:nvPr/>
        </p:nvSpPr>
        <p:spPr>
          <a:xfrm>
            <a:off x="2214973" y="5692567"/>
            <a:ext cx="286420" cy="1286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FA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</p:spTree>
    <p:extLst>
      <p:ext uri="{BB962C8B-B14F-4D97-AF65-F5344CB8AC3E}">
        <p14:creationId xmlns:p14="http://schemas.microsoft.com/office/powerpoint/2010/main" val="2787323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2957</TotalTime>
  <Words>1124</Words>
  <PresentationFormat>A4 210 x 297 mm</PresentationFormat>
  <Paragraphs>664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pptx961_社史、自分史作成テンプレート</dc:title>
  <dc:subject>pptx961_社史、自分史作成テンプレート</dc:subject>
  <dc:creator>digipot.net</dc:creator>
  <cp:revision>1</cp:revision>
  <dcterms:created xsi:type="dcterms:W3CDTF">2018-05-20T00:31:01Z</dcterms:created>
  <dcterms:modified xsi:type="dcterms:W3CDTF">2019-02-08T14:29:32Z</dcterms:modified>
  <cp:version>1</cp:version>
</cp:coreProperties>
</file>